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4963" r:id="rId2"/>
    <p:sldMasterId id="2147484991" r:id="rId3"/>
    <p:sldMasterId id="2147485007" r:id="rId4"/>
  </p:sldMasterIdLst>
  <p:notesMasterIdLst>
    <p:notesMasterId r:id="rId20"/>
  </p:notesMasterIdLst>
  <p:handoutMasterIdLst>
    <p:handoutMasterId r:id="rId21"/>
  </p:handoutMasterIdLst>
  <p:sldIdLst>
    <p:sldId id="257" r:id="rId5"/>
    <p:sldId id="258" r:id="rId6"/>
    <p:sldId id="265" r:id="rId7"/>
    <p:sldId id="515" r:id="rId8"/>
    <p:sldId id="4479" r:id="rId9"/>
    <p:sldId id="4604" r:id="rId10"/>
    <p:sldId id="4570" r:id="rId11"/>
    <p:sldId id="4588" r:id="rId12"/>
    <p:sldId id="4609" r:id="rId13"/>
    <p:sldId id="4595" r:id="rId14"/>
    <p:sldId id="4596" r:id="rId15"/>
    <p:sldId id="4574" r:id="rId16"/>
    <p:sldId id="4608" r:id="rId17"/>
    <p:sldId id="4610" r:id="rId18"/>
    <p:sldId id="276" r:id="rId19"/>
  </p:sldIdLst>
  <p:sldSz cx="12192000" cy="6858000"/>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66" userDrawn="1">
          <p15:clr>
            <a:srgbClr val="A4A3A4"/>
          </p15:clr>
        </p15:guide>
        <p15:guide id="2" pos="44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3B"/>
    <a:srgbClr val="002A9E"/>
    <a:srgbClr val="00A49E"/>
    <a:srgbClr val="A4B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072" autoAdjust="0"/>
  </p:normalViewPr>
  <p:slideViewPr>
    <p:cSldViewPr snapToGrid="0" snapToObjects="1">
      <p:cViewPr varScale="1">
        <p:scale>
          <a:sx n="80" d="100"/>
          <a:sy n="80" d="100"/>
        </p:scale>
        <p:origin x="557" y="67"/>
      </p:cViewPr>
      <p:guideLst>
        <p:guide orient="horz" pos="566"/>
        <p:guide pos="4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1D713A-1BF1-4DE3-AFEF-3971EDC92E2C}" type="doc">
      <dgm:prSet loTypeId="urn:microsoft.com/office/officeart/2005/8/layout/cycle8" loCatId="cycle" qsTypeId="urn:microsoft.com/office/officeart/2005/8/quickstyle/3d7" qsCatId="3D" csTypeId="urn:microsoft.com/office/officeart/2005/8/colors/colorful5" csCatId="colorful" phldr="1"/>
      <dgm:spPr/>
      <dgm:t>
        <a:bodyPr/>
        <a:lstStyle/>
        <a:p>
          <a:endParaRPr lang="en-ZA"/>
        </a:p>
      </dgm:t>
    </dgm:pt>
    <dgm:pt modelId="{9AE59DFF-036F-4FBE-89CD-A940EDE23DE5}">
      <dgm:prSet phldrT="[Text]" custT="1"/>
      <dgm:spPr>
        <a:solidFill>
          <a:srgbClr val="FFFF00"/>
        </a:solidFill>
      </dgm:spPr>
      <dgm:t>
        <a:bodyPr/>
        <a:lstStyle/>
        <a:p>
          <a:r>
            <a:rPr lang="en-ZA" sz="1200" dirty="0">
              <a:latin typeface="Arial" panose="020B0604020202020204" pitchFamily="34" charset="0"/>
              <a:cs typeface="Arial" panose="020B0604020202020204" pitchFamily="34" charset="0"/>
            </a:rPr>
            <a:t>Capture &amp; Containment</a:t>
          </a:r>
        </a:p>
      </dgm:t>
    </dgm:pt>
    <dgm:pt modelId="{EEFCA2FA-8B41-44EC-8F89-9538CEDD4E80}" type="parTrans" cxnId="{D6143094-8866-4981-A9B2-7C33DB5A782E}">
      <dgm:prSet/>
      <dgm:spPr/>
      <dgm:t>
        <a:bodyPr/>
        <a:lstStyle/>
        <a:p>
          <a:endParaRPr lang="en-ZA"/>
        </a:p>
      </dgm:t>
    </dgm:pt>
    <dgm:pt modelId="{AEA364CD-BC6A-4F7C-81BD-6118D7593B06}" type="sibTrans" cxnId="{D6143094-8866-4981-A9B2-7C33DB5A782E}">
      <dgm:prSet/>
      <dgm:spPr/>
      <dgm:t>
        <a:bodyPr/>
        <a:lstStyle/>
        <a:p>
          <a:endParaRPr lang="en-ZA"/>
        </a:p>
      </dgm:t>
    </dgm:pt>
    <dgm:pt modelId="{183ACA41-CBD1-403D-A312-24A952BF556D}">
      <dgm:prSet phldrT="[Text]" custT="1"/>
      <dgm:spPr>
        <a:solidFill>
          <a:schemeClr val="accent6">
            <a:lumMod val="75000"/>
          </a:schemeClr>
        </a:solidFill>
      </dgm:spPr>
      <dgm:t>
        <a:bodyPr/>
        <a:lstStyle/>
        <a:p>
          <a:r>
            <a:rPr lang="en-ZA" sz="1200" dirty="0">
              <a:latin typeface="Arial" panose="020B0604020202020204" pitchFamily="34" charset="0"/>
              <a:cs typeface="Arial" panose="020B0604020202020204" pitchFamily="34" charset="0"/>
            </a:rPr>
            <a:t>Treatment</a:t>
          </a:r>
        </a:p>
      </dgm:t>
    </dgm:pt>
    <dgm:pt modelId="{9ADB07A1-3A4A-4F43-9970-2D6FE3D51B86}" type="parTrans" cxnId="{7F84E717-022F-431D-AF0E-E5FD210B3D16}">
      <dgm:prSet/>
      <dgm:spPr/>
      <dgm:t>
        <a:bodyPr/>
        <a:lstStyle/>
        <a:p>
          <a:endParaRPr lang="en-ZA"/>
        </a:p>
      </dgm:t>
    </dgm:pt>
    <dgm:pt modelId="{B13C3AD5-7595-4923-9F7D-50C4D594501D}" type="sibTrans" cxnId="{7F84E717-022F-431D-AF0E-E5FD210B3D16}">
      <dgm:prSet/>
      <dgm:spPr/>
      <dgm:t>
        <a:bodyPr/>
        <a:lstStyle/>
        <a:p>
          <a:endParaRPr lang="en-ZA"/>
        </a:p>
      </dgm:t>
    </dgm:pt>
    <dgm:pt modelId="{2EA017A1-FCCB-4D41-81FF-4811515C5525}">
      <dgm:prSet phldrT="[Text]" custT="1"/>
      <dgm:spPr>
        <a:solidFill>
          <a:srgbClr val="00B050"/>
        </a:solidFill>
      </dgm:spPr>
      <dgm:t>
        <a:bodyPr/>
        <a:lstStyle/>
        <a:p>
          <a:r>
            <a:rPr lang="en-ZA" sz="1200" dirty="0">
              <a:latin typeface="Arial" panose="020B0604020202020204" pitchFamily="34" charset="0"/>
              <a:cs typeface="Arial" panose="020B0604020202020204" pitchFamily="34" charset="0"/>
            </a:rPr>
            <a:t>Safe Reuse</a:t>
          </a:r>
        </a:p>
      </dgm:t>
    </dgm:pt>
    <dgm:pt modelId="{896CEA8A-0240-4925-A673-D8CB02E7FBD6}" type="parTrans" cxnId="{17CA6E02-DB4F-4DCA-B265-FE5ABF9EA6B3}">
      <dgm:prSet/>
      <dgm:spPr/>
      <dgm:t>
        <a:bodyPr/>
        <a:lstStyle/>
        <a:p>
          <a:endParaRPr lang="en-ZA"/>
        </a:p>
      </dgm:t>
    </dgm:pt>
    <dgm:pt modelId="{E9BD7404-4B1D-4F0E-9170-F39342ECCF99}" type="sibTrans" cxnId="{17CA6E02-DB4F-4DCA-B265-FE5ABF9EA6B3}">
      <dgm:prSet/>
      <dgm:spPr/>
      <dgm:t>
        <a:bodyPr/>
        <a:lstStyle/>
        <a:p>
          <a:endParaRPr lang="en-ZA"/>
        </a:p>
      </dgm:t>
    </dgm:pt>
    <dgm:pt modelId="{08A17E74-8F62-4767-9292-D3FB06255AB9}">
      <dgm:prSet phldrT="[Text]" custT="1"/>
      <dgm:spPr>
        <a:solidFill>
          <a:srgbClr val="0070C0"/>
        </a:solidFill>
      </dgm:spPr>
      <dgm:t>
        <a:bodyPr/>
        <a:lstStyle/>
        <a:p>
          <a:r>
            <a:rPr lang="en-ZA" sz="1200" dirty="0">
              <a:latin typeface="Arial" panose="020B0604020202020204" pitchFamily="34" charset="0"/>
              <a:cs typeface="Arial" panose="020B0604020202020204" pitchFamily="34" charset="0"/>
            </a:rPr>
            <a:t>Emptying &amp; Transportation</a:t>
          </a:r>
        </a:p>
      </dgm:t>
    </dgm:pt>
    <dgm:pt modelId="{F0FCAD1D-CD96-4988-89BB-B2C62119FF28}" type="parTrans" cxnId="{8DB5F836-B87C-4FE0-BF5F-3F0DA5A173E3}">
      <dgm:prSet/>
      <dgm:spPr/>
      <dgm:t>
        <a:bodyPr/>
        <a:lstStyle/>
        <a:p>
          <a:endParaRPr lang="en-ZA"/>
        </a:p>
      </dgm:t>
    </dgm:pt>
    <dgm:pt modelId="{9BC7DF14-4BAD-4763-BFA1-9BE296B30D28}" type="sibTrans" cxnId="{8DB5F836-B87C-4FE0-BF5F-3F0DA5A173E3}">
      <dgm:prSet/>
      <dgm:spPr/>
      <dgm:t>
        <a:bodyPr/>
        <a:lstStyle/>
        <a:p>
          <a:endParaRPr lang="en-ZA"/>
        </a:p>
      </dgm:t>
    </dgm:pt>
    <dgm:pt modelId="{381B0AE5-781A-4611-8905-FE5290B5E691}" type="pres">
      <dgm:prSet presAssocID="{B11D713A-1BF1-4DE3-AFEF-3971EDC92E2C}" presName="compositeShape" presStyleCnt="0">
        <dgm:presLayoutVars>
          <dgm:chMax val="7"/>
          <dgm:dir/>
          <dgm:resizeHandles val="exact"/>
        </dgm:presLayoutVars>
      </dgm:prSet>
      <dgm:spPr/>
    </dgm:pt>
    <dgm:pt modelId="{7BADD7D1-00CE-4D37-86D5-5934549039B7}" type="pres">
      <dgm:prSet presAssocID="{B11D713A-1BF1-4DE3-AFEF-3971EDC92E2C}" presName="wedge1" presStyleLbl="node1" presStyleIdx="0" presStyleCnt="4" custLinFactNeighborX="11311" custLinFactNeighborY="5012"/>
      <dgm:spPr/>
    </dgm:pt>
    <dgm:pt modelId="{B25D63D3-AFF7-4856-8666-38BFD1FA0FED}" type="pres">
      <dgm:prSet presAssocID="{B11D713A-1BF1-4DE3-AFEF-3971EDC92E2C}" presName="dummy1a" presStyleCnt="0"/>
      <dgm:spPr/>
    </dgm:pt>
    <dgm:pt modelId="{26748777-3C1F-4B00-8361-FBC17BDDA26F}" type="pres">
      <dgm:prSet presAssocID="{B11D713A-1BF1-4DE3-AFEF-3971EDC92E2C}" presName="dummy1b" presStyleCnt="0"/>
      <dgm:spPr/>
    </dgm:pt>
    <dgm:pt modelId="{DB5DA92D-0253-42C3-B3E1-2855B8D697F5}" type="pres">
      <dgm:prSet presAssocID="{B11D713A-1BF1-4DE3-AFEF-3971EDC92E2C}" presName="wedge1Tx" presStyleLbl="node1" presStyleIdx="0" presStyleCnt="4">
        <dgm:presLayoutVars>
          <dgm:chMax val="0"/>
          <dgm:chPref val="0"/>
          <dgm:bulletEnabled val="1"/>
        </dgm:presLayoutVars>
      </dgm:prSet>
      <dgm:spPr/>
    </dgm:pt>
    <dgm:pt modelId="{6B1C1BD8-848E-484E-8B62-B94983E3DE52}" type="pres">
      <dgm:prSet presAssocID="{B11D713A-1BF1-4DE3-AFEF-3971EDC92E2C}" presName="wedge2" presStyleLbl="node1" presStyleIdx="1" presStyleCnt="4" custLinFactNeighborX="7931" custLinFactNeighborY="371"/>
      <dgm:spPr/>
    </dgm:pt>
    <dgm:pt modelId="{0B1E2FD2-66F3-45DB-9AE4-4F1D794341B8}" type="pres">
      <dgm:prSet presAssocID="{B11D713A-1BF1-4DE3-AFEF-3971EDC92E2C}" presName="dummy2a" presStyleCnt="0"/>
      <dgm:spPr/>
    </dgm:pt>
    <dgm:pt modelId="{7CE02143-2839-4607-A298-631372D7F6E8}" type="pres">
      <dgm:prSet presAssocID="{B11D713A-1BF1-4DE3-AFEF-3971EDC92E2C}" presName="dummy2b" presStyleCnt="0"/>
      <dgm:spPr/>
    </dgm:pt>
    <dgm:pt modelId="{B07DE9DB-DAD5-4721-B9EE-712591429432}" type="pres">
      <dgm:prSet presAssocID="{B11D713A-1BF1-4DE3-AFEF-3971EDC92E2C}" presName="wedge2Tx" presStyleLbl="node1" presStyleIdx="1" presStyleCnt="4">
        <dgm:presLayoutVars>
          <dgm:chMax val="0"/>
          <dgm:chPref val="0"/>
          <dgm:bulletEnabled val="1"/>
        </dgm:presLayoutVars>
      </dgm:prSet>
      <dgm:spPr/>
    </dgm:pt>
    <dgm:pt modelId="{0CAFB5AF-C631-4E6B-95B4-BD1933C578CA}" type="pres">
      <dgm:prSet presAssocID="{B11D713A-1BF1-4DE3-AFEF-3971EDC92E2C}" presName="wedge3" presStyleLbl="node1" presStyleIdx="2" presStyleCnt="4" custLinFactNeighborX="14668" custLinFactNeighborY="3009"/>
      <dgm:spPr/>
    </dgm:pt>
    <dgm:pt modelId="{EE9E9374-1D42-4A92-9CF8-1122EC89BFD8}" type="pres">
      <dgm:prSet presAssocID="{B11D713A-1BF1-4DE3-AFEF-3971EDC92E2C}" presName="dummy3a" presStyleCnt="0"/>
      <dgm:spPr/>
    </dgm:pt>
    <dgm:pt modelId="{DD43A166-13E3-48FE-8163-224C3047003D}" type="pres">
      <dgm:prSet presAssocID="{B11D713A-1BF1-4DE3-AFEF-3971EDC92E2C}" presName="dummy3b" presStyleCnt="0"/>
      <dgm:spPr/>
    </dgm:pt>
    <dgm:pt modelId="{5727E413-FD18-4364-974E-66B8F5253E2F}" type="pres">
      <dgm:prSet presAssocID="{B11D713A-1BF1-4DE3-AFEF-3971EDC92E2C}" presName="wedge3Tx" presStyleLbl="node1" presStyleIdx="2" presStyleCnt="4">
        <dgm:presLayoutVars>
          <dgm:chMax val="0"/>
          <dgm:chPref val="0"/>
          <dgm:bulletEnabled val="1"/>
        </dgm:presLayoutVars>
      </dgm:prSet>
      <dgm:spPr/>
    </dgm:pt>
    <dgm:pt modelId="{F7C9D695-693E-4339-BC06-D30AD1C59081}" type="pres">
      <dgm:prSet presAssocID="{B11D713A-1BF1-4DE3-AFEF-3971EDC92E2C}" presName="wedge4" presStyleLbl="node1" presStyleIdx="3" presStyleCnt="4" custLinFactNeighborX="14668" custLinFactNeighborY="5724"/>
      <dgm:spPr/>
    </dgm:pt>
    <dgm:pt modelId="{17BFB2BB-1C10-4EA1-A0D2-F6446D296C6B}" type="pres">
      <dgm:prSet presAssocID="{B11D713A-1BF1-4DE3-AFEF-3971EDC92E2C}" presName="dummy4a" presStyleCnt="0"/>
      <dgm:spPr/>
    </dgm:pt>
    <dgm:pt modelId="{29F6197B-532E-4DED-8829-FA6DB01F718C}" type="pres">
      <dgm:prSet presAssocID="{B11D713A-1BF1-4DE3-AFEF-3971EDC92E2C}" presName="dummy4b" presStyleCnt="0"/>
      <dgm:spPr/>
    </dgm:pt>
    <dgm:pt modelId="{7FC159C7-102E-43B8-95A3-8881CE6A31CC}" type="pres">
      <dgm:prSet presAssocID="{B11D713A-1BF1-4DE3-AFEF-3971EDC92E2C}" presName="wedge4Tx" presStyleLbl="node1" presStyleIdx="3" presStyleCnt="4">
        <dgm:presLayoutVars>
          <dgm:chMax val="0"/>
          <dgm:chPref val="0"/>
          <dgm:bulletEnabled val="1"/>
        </dgm:presLayoutVars>
      </dgm:prSet>
      <dgm:spPr/>
    </dgm:pt>
    <dgm:pt modelId="{8F0897F2-620C-433B-96BD-91967F3EF7B5}" type="pres">
      <dgm:prSet presAssocID="{AEA364CD-BC6A-4F7C-81BD-6118D7593B06}" presName="arrowWedge1" presStyleLbl="fgSibTrans2D1" presStyleIdx="0" presStyleCnt="4" custLinFactNeighborX="-302" custLinFactNeighborY="528"/>
      <dgm:spPr>
        <a:solidFill>
          <a:srgbClr val="FFFF00"/>
        </a:solidFill>
      </dgm:spPr>
    </dgm:pt>
    <dgm:pt modelId="{C464DC37-8137-41BA-B34F-6A725F13064F}" type="pres">
      <dgm:prSet presAssocID="{9BC7DF14-4BAD-4763-BFA1-9BE296B30D28}" presName="arrowWedge2" presStyleLbl="fgSibTrans2D1" presStyleIdx="1" presStyleCnt="4" custLinFactNeighborX="4258" custLinFactNeighborY="2397"/>
      <dgm:spPr>
        <a:solidFill>
          <a:srgbClr val="0070C0"/>
        </a:solidFill>
      </dgm:spPr>
    </dgm:pt>
    <dgm:pt modelId="{0BE66311-2809-4F84-BFFA-985F0EA6981A}" type="pres">
      <dgm:prSet presAssocID="{B13C3AD5-7595-4923-9F7D-50C4D594501D}" presName="arrowWedge3" presStyleLbl="fgSibTrans2D1" presStyleIdx="2" presStyleCnt="4"/>
      <dgm:spPr>
        <a:solidFill>
          <a:schemeClr val="accent6">
            <a:lumMod val="75000"/>
          </a:schemeClr>
        </a:solidFill>
      </dgm:spPr>
    </dgm:pt>
    <dgm:pt modelId="{57F0AEC0-151B-48E8-908D-880B606ECEB1}" type="pres">
      <dgm:prSet presAssocID="{E9BD7404-4B1D-4F0E-9170-F39342ECCF99}" presName="arrowWedge4" presStyleLbl="fgSibTrans2D1" presStyleIdx="3" presStyleCnt="4" custLinFactNeighborY="767"/>
      <dgm:spPr>
        <a:solidFill>
          <a:srgbClr val="00B050"/>
        </a:solidFill>
      </dgm:spPr>
    </dgm:pt>
  </dgm:ptLst>
  <dgm:cxnLst>
    <dgm:cxn modelId="{17CA6E02-DB4F-4DCA-B265-FE5ABF9EA6B3}" srcId="{B11D713A-1BF1-4DE3-AFEF-3971EDC92E2C}" destId="{2EA017A1-FCCB-4D41-81FF-4811515C5525}" srcOrd="3" destOrd="0" parTransId="{896CEA8A-0240-4925-A673-D8CB02E7FBD6}" sibTransId="{E9BD7404-4B1D-4F0E-9170-F39342ECCF99}"/>
    <dgm:cxn modelId="{17023803-2889-4F56-BB7F-5C20BC95E43E}" type="presOf" srcId="{B11D713A-1BF1-4DE3-AFEF-3971EDC92E2C}" destId="{381B0AE5-781A-4611-8905-FE5290B5E691}" srcOrd="0" destOrd="0" presId="urn:microsoft.com/office/officeart/2005/8/layout/cycle8"/>
    <dgm:cxn modelId="{7F84E717-022F-431D-AF0E-E5FD210B3D16}" srcId="{B11D713A-1BF1-4DE3-AFEF-3971EDC92E2C}" destId="{183ACA41-CBD1-403D-A312-24A952BF556D}" srcOrd="2" destOrd="0" parTransId="{9ADB07A1-3A4A-4F43-9970-2D6FE3D51B86}" sibTransId="{B13C3AD5-7595-4923-9F7D-50C4D594501D}"/>
    <dgm:cxn modelId="{5A76F318-700F-47FB-8FE3-815EB59BF398}" type="presOf" srcId="{2EA017A1-FCCB-4D41-81FF-4811515C5525}" destId="{7FC159C7-102E-43B8-95A3-8881CE6A31CC}" srcOrd="1" destOrd="0" presId="urn:microsoft.com/office/officeart/2005/8/layout/cycle8"/>
    <dgm:cxn modelId="{8DB5F836-B87C-4FE0-BF5F-3F0DA5A173E3}" srcId="{B11D713A-1BF1-4DE3-AFEF-3971EDC92E2C}" destId="{08A17E74-8F62-4767-9292-D3FB06255AB9}" srcOrd="1" destOrd="0" parTransId="{F0FCAD1D-CD96-4988-89BB-B2C62119FF28}" sibTransId="{9BC7DF14-4BAD-4763-BFA1-9BE296B30D28}"/>
    <dgm:cxn modelId="{B1F9D588-8111-459E-9292-6C7541FE6106}" type="presOf" srcId="{2EA017A1-FCCB-4D41-81FF-4811515C5525}" destId="{F7C9D695-693E-4339-BC06-D30AD1C59081}" srcOrd="0" destOrd="0" presId="urn:microsoft.com/office/officeart/2005/8/layout/cycle8"/>
    <dgm:cxn modelId="{D6143094-8866-4981-A9B2-7C33DB5A782E}" srcId="{B11D713A-1BF1-4DE3-AFEF-3971EDC92E2C}" destId="{9AE59DFF-036F-4FBE-89CD-A940EDE23DE5}" srcOrd="0" destOrd="0" parTransId="{EEFCA2FA-8B41-44EC-8F89-9538CEDD4E80}" sibTransId="{AEA364CD-BC6A-4F7C-81BD-6118D7593B06}"/>
    <dgm:cxn modelId="{9897FB95-A1B7-4FF7-B537-F0269F9A358B}" type="presOf" srcId="{183ACA41-CBD1-403D-A312-24A952BF556D}" destId="{5727E413-FD18-4364-974E-66B8F5253E2F}" srcOrd="1" destOrd="0" presId="urn:microsoft.com/office/officeart/2005/8/layout/cycle8"/>
    <dgm:cxn modelId="{319813BD-FC12-4642-BBF7-E6C349176343}" type="presOf" srcId="{9AE59DFF-036F-4FBE-89CD-A940EDE23DE5}" destId="{DB5DA92D-0253-42C3-B3E1-2855B8D697F5}" srcOrd="1" destOrd="0" presId="urn:microsoft.com/office/officeart/2005/8/layout/cycle8"/>
    <dgm:cxn modelId="{5EFB61D0-07A4-4B82-834E-E8BA8275C46E}" type="presOf" srcId="{08A17E74-8F62-4767-9292-D3FB06255AB9}" destId="{B07DE9DB-DAD5-4721-B9EE-712591429432}" srcOrd="1" destOrd="0" presId="urn:microsoft.com/office/officeart/2005/8/layout/cycle8"/>
    <dgm:cxn modelId="{C702AED3-3007-44D4-9589-6005E4117976}" type="presOf" srcId="{08A17E74-8F62-4767-9292-D3FB06255AB9}" destId="{6B1C1BD8-848E-484E-8B62-B94983E3DE52}" srcOrd="0" destOrd="0" presId="urn:microsoft.com/office/officeart/2005/8/layout/cycle8"/>
    <dgm:cxn modelId="{E8C31FE6-049A-4773-9290-B790BD6023A8}" type="presOf" srcId="{9AE59DFF-036F-4FBE-89CD-A940EDE23DE5}" destId="{7BADD7D1-00CE-4D37-86D5-5934549039B7}" srcOrd="0" destOrd="0" presId="urn:microsoft.com/office/officeart/2005/8/layout/cycle8"/>
    <dgm:cxn modelId="{988D61F7-8E67-4643-AF87-AB8A914BC4EE}" type="presOf" srcId="{183ACA41-CBD1-403D-A312-24A952BF556D}" destId="{0CAFB5AF-C631-4E6B-95B4-BD1933C578CA}" srcOrd="0" destOrd="0" presId="urn:microsoft.com/office/officeart/2005/8/layout/cycle8"/>
    <dgm:cxn modelId="{7BFD6358-73CA-4194-A21A-97A1385DC899}" type="presParOf" srcId="{381B0AE5-781A-4611-8905-FE5290B5E691}" destId="{7BADD7D1-00CE-4D37-86D5-5934549039B7}" srcOrd="0" destOrd="0" presId="urn:microsoft.com/office/officeart/2005/8/layout/cycle8"/>
    <dgm:cxn modelId="{0D504809-C94A-4364-9DC6-770E22B72DB4}" type="presParOf" srcId="{381B0AE5-781A-4611-8905-FE5290B5E691}" destId="{B25D63D3-AFF7-4856-8666-38BFD1FA0FED}" srcOrd="1" destOrd="0" presId="urn:microsoft.com/office/officeart/2005/8/layout/cycle8"/>
    <dgm:cxn modelId="{872EE36A-550E-41CD-84B9-289BAB74D5E9}" type="presParOf" srcId="{381B0AE5-781A-4611-8905-FE5290B5E691}" destId="{26748777-3C1F-4B00-8361-FBC17BDDA26F}" srcOrd="2" destOrd="0" presId="urn:microsoft.com/office/officeart/2005/8/layout/cycle8"/>
    <dgm:cxn modelId="{59FE9761-0DB0-41C5-AD8D-0E7C7E9E1F79}" type="presParOf" srcId="{381B0AE5-781A-4611-8905-FE5290B5E691}" destId="{DB5DA92D-0253-42C3-B3E1-2855B8D697F5}" srcOrd="3" destOrd="0" presId="urn:microsoft.com/office/officeart/2005/8/layout/cycle8"/>
    <dgm:cxn modelId="{8B879DC5-A024-43D0-A1F1-A5334523A8B2}" type="presParOf" srcId="{381B0AE5-781A-4611-8905-FE5290B5E691}" destId="{6B1C1BD8-848E-484E-8B62-B94983E3DE52}" srcOrd="4" destOrd="0" presId="urn:microsoft.com/office/officeart/2005/8/layout/cycle8"/>
    <dgm:cxn modelId="{E2FA2088-C4EB-458B-B359-22076258B670}" type="presParOf" srcId="{381B0AE5-781A-4611-8905-FE5290B5E691}" destId="{0B1E2FD2-66F3-45DB-9AE4-4F1D794341B8}" srcOrd="5" destOrd="0" presId="urn:microsoft.com/office/officeart/2005/8/layout/cycle8"/>
    <dgm:cxn modelId="{8697DC60-9AEB-43AD-A953-F39A86EE4788}" type="presParOf" srcId="{381B0AE5-781A-4611-8905-FE5290B5E691}" destId="{7CE02143-2839-4607-A298-631372D7F6E8}" srcOrd="6" destOrd="0" presId="urn:microsoft.com/office/officeart/2005/8/layout/cycle8"/>
    <dgm:cxn modelId="{DC86B479-34B0-4972-A71E-6B9BF151D3E9}" type="presParOf" srcId="{381B0AE5-781A-4611-8905-FE5290B5E691}" destId="{B07DE9DB-DAD5-4721-B9EE-712591429432}" srcOrd="7" destOrd="0" presId="urn:microsoft.com/office/officeart/2005/8/layout/cycle8"/>
    <dgm:cxn modelId="{4BA7EF1A-58A4-43C1-AFA7-3995674FD40F}" type="presParOf" srcId="{381B0AE5-781A-4611-8905-FE5290B5E691}" destId="{0CAFB5AF-C631-4E6B-95B4-BD1933C578CA}" srcOrd="8" destOrd="0" presId="urn:microsoft.com/office/officeart/2005/8/layout/cycle8"/>
    <dgm:cxn modelId="{1850A3C4-6DD5-4434-9BF5-A45F62957927}" type="presParOf" srcId="{381B0AE5-781A-4611-8905-FE5290B5E691}" destId="{EE9E9374-1D42-4A92-9CF8-1122EC89BFD8}" srcOrd="9" destOrd="0" presId="urn:microsoft.com/office/officeart/2005/8/layout/cycle8"/>
    <dgm:cxn modelId="{2DEE8D6F-46DF-4B17-88DB-A0063CA9BA34}" type="presParOf" srcId="{381B0AE5-781A-4611-8905-FE5290B5E691}" destId="{DD43A166-13E3-48FE-8163-224C3047003D}" srcOrd="10" destOrd="0" presId="urn:microsoft.com/office/officeart/2005/8/layout/cycle8"/>
    <dgm:cxn modelId="{24314C8E-7DB3-4AD9-ABDE-3E22EE31D67E}" type="presParOf" srcId="{381B0AE5-781A-4611-8905-FE5290B5E691}" destId="{5727E413-FD18-4364-974E-66B8F5253E2F}" srcOrd="11" destOrd="0" presId="urn:microsoft.com/office/officeart/2005/8/layout/cycle8"/>
    <dgm:cxn modelId="{C0A4403D-52D1-46A4-8D80-6B552F34FBE1}" type="presParOf" srcId="{381B0AE5-781A-4611-8905-FE5290B5E691}" destId="{F7C9D695-693E-4339-BC06-D30AD1C59081}" srcOrd="12" destOrd="0" presId="urn:microsoft.com/office/officeart/2005/8/layout/cycle8"/>
    <dgm:cxn modelId="{649FB637-6B99-4464-B546-D06792434C8D}" type="presParOf" srcId="{381B0AE5-781A-4611-8905-FE5290B5E691}" destId="{17BFB2BB-1C10-4EA1-A0D2-F6446D296C6B}" srcOrd="13" destOrd="0" presId="urn:microsoft.com/office/officeart/2005/8/layout/cycle8"/>
    <dgm:cxn modelId="{A2F8AC69-801C-4D99-BBEB-5B90829474C5}" type="presParOf" srcId="{381B0AE5-781A-4611-8905-FE5290B5E691}" destId="{29F6197B-532E-4DED-8829-FA6DB01F718C}" srcOrd="14" destOrd="0" presId="urn:microsoft.com/office/officeart/2005/8/layout/cycle8"/>
    <dgm:cxn modelId="{8CE919E9-D55F-447F-961C-FAB3CB37EB7E}" type="presParOf" srcId="{381B0AE5-781A-4611-8905-FE5290B5E691}" destId="{7FC159C7-102E-43B8-95A3-8881CE6A31CC}" srcOrd="15" destOrd="0" presId="urn:microsoft.com/office/officeart/2005/8/layout/cycle8"/>
    <dgm:cxn modelId="{33C711AC-B9D2-4345-8CD5-4D6AF00F7244}" type="presParOf" srcId="{381B0AE5-781A-4611-8905-FE5290B5E691}" destId="{8F0897F2-620C-433B-96BD-91967F3EF7B5}" srcOrd="16" destOrd="0" presId="urn:microsoft.com/office/officeart/2005/8/layout/cycle8"/>
    <dgm:cxn modelId="{97D4A323-66CD-4DDC-BA1A-08EC20BF3413}" type="presParOf" srcId="{381B0AE5-781A-4611-8905-FE5290B5E691}" destId="{C464DC37-8137-41BA-B34F-6A725F13064F}" srcOrd="17" destOrd="0" presId="urn:microsoft.com/office/officeart/2005/8/layout/cycle8"/>
    <dgm:cxn modelId="{96D2E164-81C5-41F3-B0C2-E2DB069EDF71}" type="presParOf" srcId="{381B0AE5-781A-4611-8905-FE5290B5E691}" destId="{0BE66311-2809-4F84-BFFA-985F0EA6981A}" srcOrd="18" destOrd="0" presId="urn:microsoft.com/office/officeart/2005/8/layout/cycle8"/>
    <dgm:cxn modelId="{C379FDB7-CEF9-442B-AEC8-B476A2B6BC47}" type="presParOf" srcId="{381B0AE5-781A-4611-8905-FE5290B5E691}" destId="{57F0AEC0-151B-48E8-908D-880B606ECEB1}"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DD7D1-00CE-4D37-86D5-5934549039B7}">
      <dsp:nvSpPr>
        <dsp:cNvPr id="0" name=""/>
        <dsp:cNvSpPr/>
      </dsp:nvSpPr>
      <dsp:spPr>
        <a:xfrm>
          <a:off x="1376336" y="304224"/>
          <a:ext cx="2506175" cy="2506175"/>
        </a:xfrm>
        <a:prstGeom prst="pie">
          <a:avLst>
            <a:gd name="adj1" fmla="val 16200000"/>
            <a:gd name="adj2" fmla="val 0"/>
          </a:avLst>
        </a:prstGeom>
        <a:solidFill>
          <a:srgbClr val="FFFF0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latin typeface="Arial" panose="020B0604020202020204" pitchFamily="34" charset="0"/>
              <a:cs typeface="Arial" panose="020B0604020202020204" pitchFamily="34" charset="0"/>
            </a:rPr>
            <a:t>Capture &amp; Containment</a:t>
          </a:r>
        </a:p>
      </dsp:txBody>
      <dsp:txXfrm>
        <a:off x="2706698" y="823659"/>
        <a:ext cx="924898" cy="686214"/>
      </dsp:txXfrm>
    </dsp:sp>
    <dsp:sp modelId="{6B1C1BD8-848E-484E-8B62-B94983E3DE52}">
      <dsp:nvSpPr>
        <dsp:cNvPr id="0" name=""/>
        <dsp:cNvSpPr/>
      </dsp:nvSpPr>
      <dsp:spPr>
        <a:xfrm>
          <a:off x="1291628" y="272049"/>
          <a:ext cx="2506175" cy="2506175"/>
        </a:xfrm>
        <a:prstGeom prst="pie">
          <a:avLst>
            <a:gd name="adj1" fmla="val 0"/>
            <a:gd name="adj2" fmla="val 5400000"/>
          </a:avLst>
        </a:prstGeom>
        <a:solidFill>
          <a:srgbClr val="0070C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latin typeface="Arial" panose="020B0604020202020204" pitchFamily="34" charset="0"/>
              <a:cs typeface="Arial" panose="020B0604020202020204" pitchFamily="34" charset="0"/>
            </a:rPr>
            <a:t>Emptying &amp; Transportation</a:t>
          </a:r>
        </a:p>
      </dsp:txBody>
      <dsp:txXfrm>
        <a:off x="2621989" y="1572575"/>
        <a:ext cx="924898" cy="686214"/>
      </dsp:txXfrm>
    </dsp:sp>
    <dsp:sp modelId="{0CAFB5AF-C631-4E6B-95B4-BD1933C578CA}">
      <dsp:nvSpPr>
        <dsp:cNvPr id="0" name=""/>
        <dsp:cNvSpPr/>
      </dsp:nvSpPr>
      <dsp:spPr>
        <a:xfrm>
          <a:off x="1376333" y="338162"/>
          <a:ext cx="2506175" cy="2506175"/>
        </a:xfrm>
        <a:prstGeom prst="pie">
          <a:avLst>
            <a:gd name="adj1" fmla="val 5400000"/>
            <a:gd name="adj2" fmla="val 10800000"/>
          </a:avLst>
        </a:prstGeom>
        <a:solidFill>
          <a:schemeClr val="accent6">
            <a:lumMod val="7500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latin typeface="Arial" panose="020B0604020202020204" pitchFamily="34" charset="0"/>
              <a:cs typeface="Arial" panose="020B0604020202020204" pitchFamily="34" charset="0"/>
            </a:rPr>
            <a:t>Treatment</a:t>
          </a:r>
        </a:p>
      </dsp:txBody>
      <dsp:txXfrm>
        <a:off x="1627249" y="1638688"/>
        <a:ext cx="924898" cy="686214"/>
      </dsp:txXfrm>
    </dsp:sp>
    <dsp:sp modelId="{F7C9D695-693E-4339-BC06-D30AD1C59081}">
      <dsp:nvSpPr>
        <dsp:cNvPr id="0" name=""/>
        <dsp:cNvSpPr/>
      </dsp:nvSpPr>
      <dsp:spPr>
        <a:xfrm>
          <a:off x="1376333" y="322068"/>
          <a:ext cx="2506175" cy="2506175"/>
        </a:xfrm>
        <a:prstGeom prst="pie">
          <a:avLst>
            <a:gd name="adj1" fmla="val 10800000"/>
            <a:gd name="adj2" fmla="val 16200000"/>
          </a:avLst>
        </a:prstGeom>
        <a:solidFill>
          <a:srgbClr val="00B050"/>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ZA" sz="1200" kern="1200" dirty="0">
              <a:latin typeface="Arial" panose="020B0604020202020204" pitchFamily="34" charset="0"/>
              <a:cs typeface="Arial" panose="020B0604020202020204" pitchFamily="34" charset="0"/>
            </a:rPr>
            <a:t>Safe Reuse</a:t>
          </a:r>
        </a:p>
      </dsp:txBody>
      <dsp:txXfrm>
        <a:off x="1627249" y="841503"/>
        <a:ext cx="924898" cy="686214"/>
      </dsp:txXfrm>
    </dsp:sp>
    <dsp:sp modelId="{8F0897F2-620C-433B-96BD-91967F3EF7B5}">
      <dsp:nvSpPr>
        <dsp:cNvPr id="0" name=""/>
        <dsp:cNvSpPr/>
      </dsp:nvSpPr>
      <dsp:spPr>
        <a:xfrm>
          <a:off x="1212686" y="163951"/>
          <a:ext cx="2816463" cy="2816463"/>
        </a:xfrm>
        <a:prstGeom prst="circularArrow">
          <a:avLst>
            <a:gd name="adj1" fmla="val 5085"/>
            <a:gd name="adj2" fmla="val 327528"/>
            <a:gd name="adj3" fmla="val 21272472"/>
            <a:gd name="adj4" fmla="val 16200000"/>
            <a:gd name="adj5" fmla="val 5932"/>
          </a:avLst>
        </a:prstGeom>
        <a:solidFill>
          <a:srgbClr val="FFFF00"/>
        </a:solidFill>
        <a:ln>
          <a:noFill/>
        </a:ln>
        <a:effectLst>
          <a:outerShdw blurRad="40000" dist="23000" dir="5400000" rotWithShape="0">
            <a:srgbClr val="000000">
              <a:alpha val="35000"/>
            </a:srgbClr>
          </a:outerShdw>
        </a:effectLst>
        <a:sp3d z="10600">
          <a:bevelT w="40600" h="20600" prst="relaxedInset"/>
        </a:sp3d>
      </dsp:spPr>
      <dsp:style>
        <a:lnRef idx="0">
          <a:scrgbClr r="0" g="0" b="0"/>
        </a:lnRef>
        <a:fillRef idx="1">
          <a:scrgbClr r="0" g="0" b="0"/>
        </a:fillRef>
        <a:effectRef idx="2">
          <a:scrgbClr r="0" g="0" b="0"/>
        </a:effectRef>
        <a:fontRef idx="minor"/>
      </dsp:style>
    </dsp:sp>
    <dsp:sp modelId="{C464DC37-8137-41BA-B34F-6A725F13064F}">
      <dsp:nvSpPr>
        <dsp:cNvPr id="0" name=""/>
        <dsp:cNvSpPr/>
      </dsp:nvSpPr>
      <dsp:spPr>
        <a:xfrm>
          <a:off x="1256408" y="184415"/>
          <a:ext cx="2816463" cy="2816463"/>
        </a:xfrm>
        <a:prstGeom prst="circularArrow">
          <a:avLst>
            <a:gd name="adj1" fmla="val 5085"/>
            <a:gd name="adj2" fmla="val 327528"/>
            <a:gd name="adj3" fmla="val 5072472"/>
            <a:gd name="adj4" fmla="val 0"/>
            <a:gd name="adj5" fmla="val 5932"/>
          </a:avLst>
        </a:prstGeom>
        <a:solidFill>
          <a:srgbClr val="0070C0"/>
        </a:solidFill>
        <a:ln>
          <a:noFill/>
        </a:ln>
        <a:effectLst>
          <a:outerShdw blurRad="40000" dist="23000" dir="5400000" rotWithShape="0">
            <a:srgbClr val="000000">
              <a:alpha val="35000"/>
            </a:srgbClr>
          </a:outerShdw>
        </a:effectLst>
        <a:sp3d z="10600">
          <a:bevelT w="40600" h="20600" prst="relaxedInset"/>
        </a:sp3d>
      </dsp:spPr>
      <dsp:style>
        <a:lnRef idx="0">
          <a:scrgbClr r="0" g="0" b="0"/>
        </a:lnRef>
        <a:fillRef idx="1">
          <a:scrgbClr r="0" g="0" b="0"/>
        </a:fillRef>
        <a:effectRef idx="2">
          <a:scrgbClr r="0" g="0" b="0"/>
        </a:effectRef>
        <a:fontRef idx="minor"/>
      </dsp:style>
    </dsp:sp>
    <dsp:sp modelId="{0BE66311-2809-4F84-BFFA-985F0EA6981A}">
      <dsp:nvSpPr>
        <dsp:cNvPr id="0" name=""/>
        <dsp:cNvSpPr/>
      </dsp:nvSpPr>
      <dsp:spPr>
        <a:xfrm>
          <a:off x="1221189" y="183017"/>
          <a:ext cx="2816463" cy="2816463"/>
        </a:xfrm>
        <a:prstGeom prst="circularArrow">
          <a:avLst>
            <a:gd name="adj1" fmla="val 5085"/>
            <a:gd name="adj2" fmla="val 327528"/>
            <a:gd name="adj3" fmla="val 10472472"/>
            <a:gd name="adj4" fmla="val 5400000"/>
            <a:gd name="adj5" fmla="val 5932"/>
          </a:avLst>
        </a:prstGeom>
        <a:solidFill>
          <a:schemeClr val="accent6">
            <a:lumMod val="75000"/>
          </a:schemeClr>
        </a:solidFill>
        <a:ln>
          <a:noFill/>
        </a:ln>
        <a:effectLst>
          <a:outerShdw blurRad="40000" dist="23000" dir="5400000" rotWithShape="0">
            <a:srgbClr val="000000">
              <a:alpha val="35000"/>
            </a:srgbClr>
          </a:outerShdw>
        </a:effectLst>
        <a:sp3d z="10600">
          <a:bevelT w="40600" h="20600" prst="relaxedInset"/>
        </a:sp3d>
      </dsp:spPr>
      <dsp:style>
        <a:lnRef idx="0">
          <a:scrgbClr r="0" g="0" b="0"/>
        </a:lnRef>
        <a:fillRef idx="1">
          <a:scrgbClr r="0" g="0" b="0"/>
        </a:fillRef>
        <a:effectRef idx="2">
          <a:scrgbClr r="0" g="0" b="0"/>
        </a:effectRef>
        <a:fontRef idx="minor"/>
      </dsp:style>
    </dsp:sp>
    <dsp:sp modelId="{57F0AEC0-151B-48E8-908D-880B606ECEB1}">
      <dsp:nvSpPr>
        <dsp:cNvPr id="0" name=""/>
        <dsp:cNvSpPr/>
      </dsp:nvSpPr>
      <dsp:spPr>
        <a:xfrm>
          <a:off x="1221189" y="188526"/>
          <a:ext cx="2816463" cy="2816463"/>
        </a:xfrm>
        <a:prstGeom prst="circularArrow">
          <a:avLst>
            <a:gd name="adj1" fmla="val 5085"/>
            <a:gd name="adj2" fmla="val 327528"/>
            <a:gd name="adj3" fmla="val 15872472"/>
            <a:gd name="adj4" fmla="val 10800000"/>
            <a:gd name="adj5" fmla="val 5932"/>
          </a:avLst>
        </a:prstGeom>
        <a:solidFill>
          <a:srgbClr val="00B050"/>
        </a:solidFill>
        <a:ln>
          <a:noFill/>
        </a:ln>
        <a:effectLst>
          <a:outerShdw blurRad="40000" dist="23000" dir="5400000" rotWithShape="0">
            <a:srgbClr val="000000">
              <a:alpha val="35000"/>
            </a:srgbClr>
          </a:outerShdw>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A350C9-9973-26FE-3387-3C254922955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9408F080-1BC8-916A-7C16-B969FC241A63}"/>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panose="020B0600070205080204" pitchFamily="34" charset="-128"/>
              </a:defRPr>
            </a:lvl1pPr>
          </a:lstStyle>
          <a:p>
            <a:pPr>
              <a:defRPr/>
            </a:pPr>
            <a:fld id="{FA262E42-692B-4379-911C-73865B92815D}" type="datetimeFigureOut">
              <a:rPr lang="en-US" altLang="en-US"/>
              <a:pPr>
                <a:defRPr/>
              </a:pPr>
              <a:t>5/21/2024</a:t>
            </a:fld>
            <a:endParaRPr lang="en-US" altLang="en-US"/>
          </a:p>
        </p:txBody>
      </p:sp>
      <p:sp>
        <p:nvSpPr>
          <p:cNvPr id="4" name="Footer Placeholder 3">
            <a:extLst>
              <a:ext uri="{FF2B5EF4-FFF2-40B4-BE49-F238E27FC236}">
                <a16:creationId xmlns:a16="http://schemas.microsoft.com/office/drawing/2014/main" id="{05CFE89E-8232-3830-0DE9-A818D738004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9047A25B-52CB-2011-D503-B46F235A560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panose="020B0600070205080204" pitchFamily="34" charset="-128"/>
              </a:defRPr>
            </a:lvl1pPr>
          </a:lstStyle>
          <a:p>
            <a:pPr>
              <a:defRPr/>
            </a:pPr>
            <a:fld id="{9A29CFE0-03F1-41C5-A877-60DD373F29A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DBB28E6-5021-B399-E0CF-6BC6E2E3503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3" name="Rectangle 3">
            <a:extLst>
              <a:ext uri="{FF2B5EF4-FFF2-40B4-BE49-F238E27FC236}">
                <a16:creationId xmlns:a16="http://schemas.microsoft.com/office/drawing/2014/main" id="{73A5F4E2-C35E-E562-FAEE-84BBE4F3BEBE}"/>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1CC72A32-22E6-498D-BC3E-189083610012}" type="datetimeFigureOut">
              <a:rPr lang="en-US" altLang="en-US"/>
              <a:pPr>
                <a:defRPr/>
              </a:pPr>
              <a:t>5/21/2024</a:t>
            </a:fld>
            <a:endParaRPr lang="en-US" altLang="en-US"/>
          </a:p>
        </p:txBody>
      </p:sp>
      <p:sp>
        <p:nvSpPr>
          <p:cNvPr id="10244" name="Rectangle 4">
            <a:extLst>
              <a:ext uri="{FF2B5EF4-FFF2-40B4-BE49-F238E27FC236}">
                <a16:creationId xmlns:a16="http://schemas.microsoft.com/office/drawing/2014/main" id="{752DB3E4-A1C4-CA57-82BA-8B16F76FBDD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B023C874-4910-50AB-3EE0-BEF6F91D5B5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E438DEC1-7598-E654-A761-57DB9757E11D}"/>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mn-ea"/>
                <a:cs typeface="+mn-cs"/>
              </a:defRPr>
            </a:lvl1pPr>
          </a:lstStyle>
          <a:p>
            <a:pPr>
              <a:defRPr/>
            </a:pPr>
            <a:endParaRPr lang="en-US"/>
          </a:p>
        </p:txBody>
      </p:sp>
      <p:sp>
        <p:nvSpPr>
          <p:cNvPr id="30727" name="Rectangle 7">
            <a:extLst>
              <a:ext uri="{FF2B5EF4-FFF2-40B4-BE49-F238E27FC236}">
                <a16:creationId xmlns:a16="http://schemas.microsoft.com/office/drawing/2014/main" id="{80A0C1D2-288F-7E36-CE79-22214CEE489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7CF9443-289F-493E-A21C-B2F330B0EB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B6FD471-44B3-9A14-FB98-81C3E1923CBE}"/>
              </a:ext>
            </a:extLst>
          </p:cNvPr>
          <p:cNvSpPr>
            <a:spLocks noGrp="1" noRot="1" noChangeAspect="1" noChangeArrowheads="1" noTextEdit="1"/>
          </p:cNvSpPr>
          <p:nvPr>
            <p:ph type="sldImg"/>
          </p:nvPr>
        </p:nvSpPr>
        <p:spPr>
          <a:xfrm>
            <a:off x="381000" y="685800"/>
            <a:ext cx="6096000" cy="3429000"/>
          </a:xfrm>
          <a:ln/>
        </p:spPr>
      </p:sp>
      <p:sp>
        <p:nvSpPr>
          <p:cNvPr id="13315" name="Rectangle 3">
            <a:extLst>
              <a:ext uri="{FF2B5EF4-FFF2-40B4-BE49-F238E27FC236}">
                <a16:creationId xmlns:a16="http://schemas.microsoft.com/office/drawing/2014/main" id="{4F665160-22CA-FB13-6A3E-D17D1238FD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036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48611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189853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39104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425287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210578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altLang="en-US"/>
          </a:p>
        </p:txBody>
      </p:sp>
    </p:spTree>
    <p:extLst>
      <p:ext uri="{BB962C8B-B14F-4D97-AF65-F5344CB8AC3E}">
        <p14:creationId xmlns:p14="http://schemas.microsoft.com/office/powerpoint/2010/main" val="369603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1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9EF9A-6AC8-92AA-4D6E-8B4528F7219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8F9573A0-CE7D-C681-C07F-0A676F681B4E}"/>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2A34A0-655B-05A3-B1F8-F82EDDE26C3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B1A02E82-4A7B-4A37-A422-C29699C4B017}" type="slidenum">
              <a:rPr lang="en-US" altLang="en-US"/>
              <a:pPr>
                <a:defRPr/>
              </a:pPr>
              <a:t>‹#›</a:t>
            </a:fld>
            <a:endParaRPr lang="en-US" altLang="en-US"/>
          </a:p>
        </p:txBody>
      </p:sp>
    </p:spTree>
    <p:extLst>
      <p:ext uri="{BB962C8B-B14F-4D97-AF65-F5344CB8AC3E}">
        <p14:creationId xmlns:p14="http://schemas.microsoft.com/office/powerpoint/2010/main" val="2513902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3BA99-CD1C-6456-903A-BF362DCC7FD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528FF65-D65E-E108-BBF6-FF580C3C1C8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71B9D88-A3F5-63CF-B413-8F252D38DE4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7F3F7F46-9680-4453-BC23-1F4EFB9AD5BF}" type="slidenum">
              <a:rPr lang="en-US" altLang="en-US"/>
              <a:pPr>
                <a:defRPr/>
              </a:pPr>
              <a:t>‹#›</a:t>
            </a:fld>
            <a:endParaRPr lang="en-US" altLang="en-US"/>
          </a:p>
        </p:txBody>
      </p:sp>
    </p:spTree>
    <p:extLst>
      <p:ext uri="{BB962C8B-B14F-4D97-AF65-F5344CB8AC3E}">
        <p14:creationId xmlns:p14="http://schemas.microsoft.com/office/powerpoint/2010/main" val="69798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E6F267F6-8A38-4653-A296-8802DB700D83}" type="datetimeFigureOut">
              <a:rPr lang="en-US"/>
              <a:pPr>
                <a:defRPr/>
              </a:pPr>
              <a:t>5/21/2024</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smtClean="0">
                <a:latin typeface="Calibri" pitchFamily="34" charset="0"/>
              </a:defRPr>
            </a:lvl1pPr>
          </a:lstStyle>
          <a:p>
            <a:pPr>
              <a:defRPr/>
            </a:pPr>
            <a:fld id="{3BABFDD9-386B-4635-A8AB-4BCCAEB4E35F}" type="slidenum">
              <a:rPr lang="en-US"/>
              <a:pPr>
                <a:defRPr/>
              </a:pPr>
              <a:t>‹#›</a:t>
            </a:fld>
            <a:endParaRPr lang="en-US" dirty="0"/>
          </a:p>
        </p:txBody>
      </p:sp>
    </p:spTree>
    <p:extLst>
      <p:ext uri="{BB962C8B-B14F-4D97-AF65-F5344CB8AC3E}">
        <p14:creationId xmlns:p14="http://schemas.microsoft.com/office/powerpoint/2010/main" val="4088893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1" descr="DWS Slide Cover3.pdf">
            <a:extLst>
              <a:ext uri="{FF2B5EF4-FFF2-40B4-BE49-F238E27FC236}">
                <a16:creationId xmlns:a16="http://schemas.microsoft.com/office/drawing/2014/main" id="{424D3517-F235-D585-A456-A33F2E7817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DWS Slide Cover pic4.jpg">
            <a:extLst>
              <a:ext uri="{FF2B5EF4-FFF2-40B4-BE49-F238E27FC236}">
                <a16:creationId xmlns:a16="http://schemas.microsoft.com/office/drawing/2014/main" id="{423C50FF-6ED9-ECB6-D383-E5DFC5D5D2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r>
              <a:rPr lang="en-US"/>
              <a:t>Click to edit Master title style</a:t>
            </a:r>
            <a:endParaRPr lang="en-US" dirty="0"/>
          </a:p>
        </p:txBody>
      </p:sp>
    </p:spTree>
    <p:extLst>
      <p:ext uri="{BB962C8B-B14F-4D97-AF65-F5344CB8AC3E}">
        <p14:creationId xmlns:p14="http://schemas.microsoft.com/office/powerpoint/2010/main" val="2365006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273E66C6-E196-A1A0-60C3-D2390DB7CD19}"/>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04F9FEA2-6A41-4E78-BE22-3DE64E4DED79}" type="slidenum">
              <a:rPr lang="en-US" altLang="en-US"/>
              <a:pPr>
                <a:defRPr/>
              </a:pPr>
              <a:t>‹#›</a:t>
            </a:fld>
            <a:endParaRPr lang="en-US" altLang="en-US"/>
          </a:p>
        </p:txBody>
      </p:sp>
    </p:spTree>
    <p:extLst>
      <p:ext uri="{BB962C8B-B14F-4D97-AF65-F5344CB8AC3E}">
        <p14:creationId xmlns:p14="http://schemas.microsoft.com/office/powerpoint/2010/main" val="545100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509E37C-A042-890D-72EF-E73D7ECF030D}"/>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7CEE82CF-BF36-4941-A5B1-C6BDC020F24A}" type="slidenum">
              <a:rPr lang="en-US" altLang="en-US"/>
              <a:pPr>
                <a:defRPr/>
              </a:pPr>
              <a:t>‹#›</a:t>
            </a:fld>
            <a:endParaRPr lang="en-US" altLang="en-US"/>
          </a:p>
        </p:txBody>
      </p:sp>
    </p:spTree>
    <p:extLst>
      <p:ext uri="{BB962C8B-B14F-4D97-AF65-F5344CB8AC3E}">
        <p14:creationId xmlns:p14="http://schemas.microsoft.com/office/powerpoint/2010/main" val="3715465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70ACC2CE-4F61-EA8B-CCD5-C6C5BEA2C75F}"/>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BC5015B3-D1C8-49E1-AC00-C266ADED76DA}" type="slidenum">
              <a:rPr lang="en-US" altLang="en-US"/>
              <a:pPr>
                <a:defRPr/>
              </a:pPr>
              <a:t>‹#›</a:t>
            </a:fld>
            <a:endParaRPr lang="en-US" altLang="en-US"/>
          </a:p>
        </p:txBody>
      </p:sp>
    </p:spTree>
    <p:extLst>
      <p:ext uri="{BB962C8B-B14F-4D97-AF65-F5344CB8AC3E}">
        <p14:creationId xmlns:p14="http://schemas.microsoft.com/office/powerpoint/2010/main" val="341205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2CDF12B-427C-F8DD-B1C2-D9831D453F6C}"/>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16C27CFB-D7F4-4A9D-AC30-8383BF542E40}" type="slidenum">
              <a:rPr lang="en-US" altLang="en-US"/>
              <a:pPr>
                <a:defRPr/>
              </a:pPr>
              <a:t>‹#›</a:t>
            </a:fld>
            <a:endParaRPr lang="en-US" altLang="en-US"/>
          </a:p>
        </p:txBody>
      </p:sp>
    </p:spTree>
    <p:extLst>
      <p:ext uri="{BB962C8B-B14F-4D97-AF65-F5344CB8AC3E}">
        <p14:creationId xmlns:p14="http://schemas.microsoft.com/office/powerpoint/2010/main" val="1634156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09FC17D9-A831-C3C0-2FD4-E45A954CEB16}"/>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709AE57A-C4BE-4372-B95D-6FF9E69A1B9A}" type="slidenum">
              <a:rPr lang="en-US" altLang="en-US"/>
              <a:pPr>
                <a:defRPr/>
              </a:pPr>
              <a:t>‹#›</a:t>
            </a:fld>
            <a:endParaRPr lang="en-US" altLang="en-US"/>
          </a:p>
        </p:txBody>
      </p:sp>
    </p:spTree>
    <p:extLst>
      <p:ext uri="{BB962C8B-B14F-4D97-AF65-F5344CB8AC3E}">
        <p14:creationId xmlns:p14="http://schemas.microsoft.com/office/powerpoint/2010/main" val="220637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16F47F02-900F-E85B-D3A6-A3751333C171}"/>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2AB17235-A6CD-4287-8EF3-DEDFF9AB057F}" type="slidenum">
              <a:rPr lang="en-US" altLang="en-US"/>
              <a:pPr>
                <a:defRPr/>
              </a:pPr>
              <a:t>‹#›</a:t>
            </a:fld>
            <a:endParaRPr lang="en-US" altLang="en-US"/>
          </a:p>
        </p:txBody>
      </p:sp>
    </p:spTree>
    <p:extLst>
      <p:ext uri="{BB962C8B-B14F-4D97-AF65-F5344CB8AC3E}">
        <p14:creationId xmlns:p14="http://schemas.microsoft.com/office/powerpoint/2010/main" val="383976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477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9B403E7-5D81-AA9D-1BD9-C5F8AE2F9F1A}"/>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3D927574-7CAB-4922-BC05-58B6A9D5A102}" type="slidenum">
              <a:rPr lang="en-US" altLang="en-US"/>
              <a:pPr>
                <a:defRPr/>
              </a:pPr>
              <a:t>‹#›</a:t>
            </a:fld>
            <a:endParaRPr lang="en-US" altLang="en-US"/>
          </a:p>
        </p:txBody>
      </p:sp>
    </p:spTree>
    <p:extLst>
      <p:ext uri="{BB962C8B-B14F-4D97-AF65-F5344CB8AC3E}">
        <p14:creationId xmlns:p14="http://schemas.microsoft.com/office/powerpoint/2010/main" val="490843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a:extLst>
              <a:ext uri="{FF2B5EF4-FFF2-40B4-BE49-F238E27FC236}">
                <a16:creationId xmlns:a16="http://schemas.microsoft.com/office/drawing/2014/main" id="{56C497D7-EBC8-8830-E576-22FD078AF15F}"/>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8410130E-D50B-4539-B648-7C1174A28718}" type="slidenum">
              <a:rPr lang="en-US" altLang="en-US"/>
              <a:pPr>
                <a:defRPr/>
              </a:pPr>
              <a:t>‹#›</a:t>
            </a:fld>
            <a:endParaRPr lang="en-US" altLang="en-US"/>
          </a:p>
        </p:txBody>
      </p:sp>
    </p:spTree>
    <p:extLst>
      <p:ext uri="{BB962C8B-B14F-4D97-AF65-F5344CB8AC3E}">
        <p14:creationId xmlns:p14="http://schemas.microsoft.com/office/powerpoint/2010/main" val="1828462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a:extLst>
              <a:ext uri="{FF2B5EF4-FFF2-40B4-BE49-F238E27FC236}">
                <a16:creationId xmlns:a16="http://schemas.microsoft.com/office/drawing/2014/main" id="{8F63BDE3-65D7-B14A-C92F-1516A0A00AE9}"/>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E98DA677-76F8-43D6-86C0-8B9DC8FC8466}" type="slidenum">
              <a:rPr lang="en-US" altLang="en-US"/>
              <a:pPr>
                <a:defRPr/>
              </a:pPr>
              <a:t>‹#›</a:t>
            </a:fld>
            <a:endParaRPr lang="en-US" altLang="en-US"/>
          </a:p>
        </p:txBody>
      </p:sp>
    </p:spTree>
    <p:extLst>
      <p:ext uri="{BB962C8B-B14F-4D97-AF65-F5344CB8AC3E}">
        <p14:creationId xmlns:p14="http://schemas.microsoft.com/office/powerpoint/2010/main" val="1613554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38B23-481A-1F20-012A-18C1E414574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fld id="{4BA8BFE2-3DD1-43D9-A35B-8E60B417D064}" type="datetime1">
              <a:rPr lang="en-US"/>
              <a:pPr>
                <a:defRPr/>
              </a:pPr>
              <a:t>5/21/2024</a:t>
            </a:fld>
            <a:endParaRPr lang="en-US"/>
          </a:p>
        </p:txBody>
      </p:sp>
      <p:sp>
        <p:nvSpPr>
          <p:cNvPr id="5" name="Footer Placeholder 4">
            <a:extLst>
              <a:ext uri="{FF2B5EF4-FFF2-40B4-BE49-F238E27FC236}">
                <a16:creationId xmlns:a16="http://schemas.microsoft.com/office/drawing/2014/main" id="{5C7A3BC9-AFA9-15F9-8F7A-5B569AABD052}"/>
              </a:ext>
            </a:extLst>
          </p:cNvPr>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2985296-57B2-F252-BB90-702D869FF36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a:defRPr sz="1600">
                <a:solidFill>
                  <a:srgbClr val="000000"/>
                </a:solidFill>
                <a:latin typeface="Calibri" panose="020F0502020204030204" pitchFamily="34" charset="0"/>
                <a:ea typeface="ＭＳ Ｐゴシック" panose="020B0600070205080204" pitchFamily="34" charset="-128"/>
              </a:defRPr>
            </a:lvl1pPr>
          </a:lstStyle>
          <a:p>
            <a:pPr>
              <a:defRPr/>
            </a:pPr>
            <a:fld id="{3361BEDF-16C3-447D-81E4-335AD45DC287}" type="slidenum">
              <a:rPr lang="en-US" altLang="en-US"/>
              <a:pPr>
                <a:defRPr/>
              </a:pPr>
              <a:t>‹#›</a:t>
            </a:fld>
            <a:endParaRPr lang="en-US" altLang="en-US"/>
          </a:p>
        </p:txBody>
      </p:sp>
    </p:spTree>
    <p:extLst>
      <p:ext uri="{BB962C8B-B14F-4D97-AF65-F5344CB8AC3E}">
        <p14:creationId xmlns:p14="http://schemas.microsoft.com/office/powerpoint/2010/main" val="4289511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3B7FA-9054-87E0-22D8-73E001642D8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fld id="{5532CE17-7379-42D8-86B4-3DBCE5C0C092}" type="datetime1">
              <a:rPr lang="en-US"/>
              <a:pPr>
                <a:defRPr/>
              </a:pPr>
              <a:t>5/21/2024</a:t>
            </a:fld>
            <a:endParaRPr lang="en-US"/>
          </a:p>
        </p:txBody>
      </p:sp>
      <p:sp>
        <p:nvSpPr>
          <p:cNvPr id="5" name="Footer Placeholder 4">
            <a:extLst>
              <a:ext uri="{FF2B5EF4-FFF2-40B4-BE49-F238E27FC236}">
                <a16:creationId xmlns:a16="http://schemas.microsoft.com/office/drawing/2014/main" id="{7BF8BD33-72D1-8CDA-6085-5AFCE410598A}"/>
              </a:ext>
            </a:extLst>
          </p:cNvPr>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E307196-4C89-D22A-DFA2-B8E6B211255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a:defRPr sz="1600">
                <a:solidFill>
                  <a:srgbClr val="000000"/>
                </a:solidFill>
                <a:latin typeface="Calibri" panose="020F0502020204030204" pitchFamily="34" charset="0"/>
                <a:ea typeface="ＭＳ Ｐゴシック" panose="020B0600070205080204" pitchFamily="34" charset="-128"/>
              </a:defRPr>
            </a:lvl1pPr>
          </a:lstStyle>
          <a:p>
            <a:pPr>
              <a:defRPr/>
            </a:pPr>
            <a:fld id="{027AACA8-DF0B-461B-A8FB-5C4018D96039}" type="slidenum">
              <a:rPr lang="en-US" altLang="en-US"/>
              <a:pPr>
                <a:defRPr/>
              </a:pPr>
              <a:t>‹#›</a:t>
            </a:fld>
            <a:endParaRPr lang="en-US" altLang="en-US"/>
          </a:p>
        </p:txBody>
      </p:sp>
    </p:spTree>
    <p:extLst>
      <p:ext uri="{BB962C8B-B14F-4D97-AF65-F5344CB8AC3E}">
        <p14:creationId xmlns:p14="http://schemas.microsoft.com/office/powerpoint/2010/main" val="4140335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16052"/>
            <a:ext cx="10972800" cy="1603375"/>
          </a:xfrm>
          <a:prstGeom prst="rect">
            <a:avLst/>
          </a:prstGeom>
        </p:spPr>
        <p:txBody>
          <a:bodyPr/>
          <a:lstStyle>
            <a:lvl1pPr>
              <a:lnSpc>
                <a:spcPts val="4000"/>
              </a:lnSpc>
              <a:defRPr sz="3600" b="0"/>
            </a:lvl1pPr>
          </a:lstStyle>
          <a:p>
            <a:r>
              <a:rPr lang="en-US"/>
              <a:t>Click to edit Master title style</a:t>
            </a:r>
            <a:endParaRPr lang="en-US" dirty="0"/>
          </a:p>
        </p:txBody>
      </p:sp>
    </p:spTree>
    <p:extLst>
      <p:ext uri="{BB962C8B-B14F-4D97-AF65-F5344CB8AC3E}">
        <p14:creationId xmlns:p14="http://schemas.microsoft.com/office/powerpoint/2010/main" val="494952115"/>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A60B4CA-7155-6066-0C2C-AF65EC9345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34" y="4997450"/>
            <a:ext cx="20087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07141DE4-C445-32AC-92E1-7781214CA349}"/>
              </a:ext>
            </a:extLst>
          </p:cNvPr>
          <p:cNvSpPr>
            <a:spLocks noGrp="1"/>
          </p:cNvSpPr>
          <p:nvPr>
            <p:ph type="dt" sz="half" idx="10"/>
          </p:nvPr>
        </p:nvSpPr>
        <p:spPr>
          <a:xfrm>
            <a:off x="0" y="6538914"/>
            <a:ext cx="2844800" cy="365125"/>
          </a:xfrm>
          <a:prstGeom prst="rect">
            <a:avLst/>
          </a:prstGeom>
        </p:spPr>
        <p:txBody>
          <a:bodyPr vert="horz" wrap="square" lIns="91440" tIns="45720" rIns="91440" bIns="45720" numCol="1" anchor="t" anchorCtr="0" compatLnSpc="1">
            <a:prstTxWarp prst="textNoShape">
              <a:avLst/>
            </a:prstTxWarp>
          </a:bodyPr>
          <a:lstStyle>
            <a:lvl1pPr>
              <a:defRPr sz="1200">
                <a:solidFill>
                  <a:prstClr val="black"/>
                </a:solidFill>
                <a:latin typeface="Calibri" pitchFamily="34" charset="0"/>
                <a:ea typeface="ＭＳ Ｐゴシック" pitchFamily="34" charset="-128"/>
                <a:cs typeface="+mn-cs"/>
              </a:defRPr>
            </a:lvl1pPr>
          </a:lstStyle>
          <a:p>
            <a:pPr>
              <a:defRPr/>
            </a:pPr>
            <a:fld id="{8782BCE2-54D0-42C7-9145-7738745A89ED}" type="datetime1">
              <a:rPr lang="en-US"/>
              <a:pPr>
                <a:defRPr/>
              </a:pPr>
              <a:t>5/21/2024</a:t>
            </a:fld>
            <a:endParaRPr lang="en-US" dirty="0"/>
          </a:p>
        </p:txBody>
      </p:sp>
      <p:sp>
        <p:nvSpPr>
          <p:cNvPr id="6" name="Slide Number Placeholder 5">
            <a:extLst>
              <a:ext uri="{FF2B5EF4-FFF2-40B4-BE49-F238E27FC236}">
                <a16:creationId xmlns:a16="http://schemas.microsoft.com/office/drawing/2014/main" id="{E19EEEE8-9ED1-CCA7-782E-867510CE8C00}"/>
              </a:ext>
            </a:extLst>
          </p:cNvPr>
          <p:cNvSpPr>
            <a:spLocks noGrp="1"/>
          </p:cNvSpPr>
          <p:nvPr>
            <p:ph type="sldNum" sz="quarter" idx="11"/>
          </p:nvPr>
        </p:nvSpPr>
        <p:spPr>
          <a:xfrm>
            <a:off x="9347200" y="6126164"/>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800" b="1">
                <a:solidFill>
                  <a:srgbClr val="E46C0A"/>
                </a:solidFill>
                <a:latin typeface="Calibri" panose="020F0502020204030204" pitchFamily="34" charset="0"/>
                <a:ea typeface="ＭＳ Ｐゴシック" panose="020B0600070205080204" pitchFamily="34" charset="-128"/>
              </a:defRPr>
            </a:lvl1pPr>
          </a:lstStyle>
          <a:p>
            <a:pPr>
              <a:defRPr/>
            </a:pPr>
            <a:fld id="{ACBF8A1C-9345-467E-ADFA-C76574FD4A89}" type="slidenum">
              <a:rPr lang="en-US" altLang="en-US"/>
              <a:pPr>
                <a:defRPr/>
              </a:pPr>
              <a:t>‹#›</a:t>
            </a:fld>
            <a:endParaRPr lang="en-US" altLang="en-US"/>
          </a:p>
        </p:txBody>
      </p:sp>
    </p:spTree>
    <p:extLst>
      <p:ext uri="{BB962C8B-B14F-4D97-AF65-F5344CB8AC3E}">
        <p14:creationId xmlns:p14="http://schemas.microsoft.com/office/powerpoint/2010/main" val="2564994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E125924-95EE-4B37-9C75-DF89EC2599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34" y="4997450"/>
            <a:ext cx="20087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4D85E921-3CC9-2945-F8D4-464122A2BEAE}"/>
              </a:ext>
            </a:extLst>
          </p:cNvPr>
          <p:cNvSpPr>
            <a:spLocks noGrp="1"/>
          </p:cNvSpPr>
          <p:nvPr>
            <p:ph type="dt" sz="half" idx="10"/>
          </p:nvPr>
        </p:nvSpPr>
        <p:spPr>
          <a:xfrm>
            <a:off x="0" y="6538914"/>
            <a:ext cx="2844800" cy="365125"/>
          </a:xfrm>
          <a:prstGeom prst="rect">
            <a:avLst/>
          </a:prstGeom>
        </p:spPr>
        <p:txBody>
          <a:bodyPr vert="horz" wrap="square" lIns="91440" tIns="45720" rIns="91440" bIns="45720" numCol="1" anchor="t" anchorCtr="0" compatLnSpc="1">
            <a:prstTxWarp prst="textNoShape">
              <a:avLst/>
            </a:prstTxWarp>
          </a:bodyPr>
          <a:lstStyle>
            <a:lvl1pPr>
              <a:defRPr sz="1200">
                <a:solidFill>
                  <a:prstClr val="black"/>
                </a:solidFill>
                <a:latin typeface="Calibri" pitchFamily="34" charset="0"/>
                <a:ea typeface="ＭＳ Ｐゴシック" pitchFamily="34" charset="-128"/>
                <a:cs typeface="+mn-cs"/>
              </a:defRPr>
            </a:lvl1pPr>
          </a:lstStyle>
          <a:p>
            <a:pPr>
              <a:defRPr/>
            </a:pPr>
            <a:fld id="{BCDE6EAC-732B-46CD-AEB0-F850B844E603}" type="datetime1">
              <a:rPr lang="en-US"/>
              <a:pPr>
                <a:defRPr/>
              </a:pPr>
              <a:t>5/21/2024</a:t>
            </a:fld>
            <a:endParaRPr lang="en-US" dirty="0"/>
          </a:p>
        </p:txBody>
      </p:sp>
      <p:sp>
        <p:nvSpPr>
          <p:cNvPr id="6" name="Slide Number Placeholder 5">
            <a:extLst>
              <a:ext uri="{FF2B5EF4-FFF2-40B4-BE49-F238E27FC236}">
                <a16:creationId xmlns:a16="http://schemas.microsoft.com/office/drawing/2014/main" id="{8E554F55-AF99-FEB9-5D2C-9C611465242B}"/>
              </a:ext>
            </a:extLst>
          </p:cNvPr>
          <p:cNvSpPr>
            <a:spLocks noGrp="1"/>
          </p:cNvSpPr>
          <p:nvPr>
            <p:ph type="sldNum" sz="quarter" idx="11"/>
          </p:nvPr>
        </p:nvSpPr>
        <p:spPr>
          <a:xfrm>
            <a:off x="9347200" y="6126164"/>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800" b="1">
                <a:solidFill>
                  <a:srgbClr val="E46C0A"/>
                </a:solidFill>
                <a:latin typeface="Calibri" panose="020F0502020204030204" pitchFamily="34" charset="0"/>
                <a:ea typeface="ＭＳ Ｐゴシック" panose="020B0600070205080204" pitchFamily="34" charset="-128"/>
              </a:defRPr>
            </a:lvl1pPr>
          </a:lstStyle>
          <a:p>
            <a:pPr>
              <a:defRPr/>
            </a:pPr>
            <a:fld id="{E21B6D63-C56A-4506-B227-808B058A866F}" type="slidenum">
              <a:rPr lang="en-US" altLang="en-US"/>
              <a:pPr>
                <a:defRPr/>
              </a:pPr>
              <a:t>‹#›</a:t>
            </a:fld>
            <a:endParaRPr lang="en-US" altLang="en-US"/>
          </a:p>
        </p:txBody>
      </p:sp>
    </p:spTree>
    <p:extLst>
      <p:ext uri="{BB962C8B-B14F-4D97-AF65-F5344CB8AC3E}">
        <p14:creationId xmlns:p14="http://schemas.microsoft.com/office/powerpoint/2010/main" val="2981940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1" descr="DWS Slide Cover3.pdf">
            <a:extLst>
              <a:ext uri="{FF2B5EF4-FFF2-40B4-BE49-F238E27FC236}">
                <a16:creationId xmlns:a16="http://schemas.microsoft.com/office/drawing/2014/main" id="{C9464D2F-7EB6-807C-12ED-656160CB41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0"/>
            <a:ext cx="12240684"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 descr="DWS Slide Cover pic4.jpg">
            <a:extLst>
              <a:ext uri="{FF2B5EF4-FFF2-40B4-BE49-F238E27FC236}">
                <a16:creationId xmlns:a16="http://schemas.microsoft.com/office/drawing/2014/main" id="{0FB0215A-E91E-0ECC-64B6-BB28CC057FB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1512889"/>
            <a:ext cx="12240684"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p:nvPr>
        </p:nvSpPr>
        <p:spPr>
          <a:xfrm>
            <a:off x="1934305" y="2148009"/>
            <a:ext cx="9437076"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r>
              <a:rPr lang="en-US"/>
              <a:t>Click to edit Master title style</a:t>
            </a:r>
            <a:endParaRPr lang="en-US" dirty="0"/>
          </a:p>
        </p:txBody>
      </p:sp>
    </p:spTree>
    <p:extLst>
      <p:ext uri="{BB962C8B-B14F-4D97-AF65-F5344CB8AC3E}">
        <p14:creationId xmlns:p14="http://schemas.microsoft.com/office/powerpoint/2010/main" val="150089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DDA877DC-AC16-635C-275D-10D56318FC88}"/>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D63BA862-52DB-40E0-912F-47E470FFF0C0}" type="slidenum">
              <a:rPr lang="en-US" altLang="en-US"/>
              <a:pPr>
                <a:defRPr/>
              </a:pPr>
              <a:t>‹#›</a:t>
            </a:fld>
            <a:endParaRPr lang="en-US" altLang="en-US"/>
          </a:p>
        </p:txBody>
      </p:sp>
    </p:spTree>
    <p:extLst>
      <p:ext uri="{BB962C8B-B14F-4D97-AF65-F5344CB8AC3E}">
        <p14:creationId xmlns:p14="http://schemas.microsoft.com/office/powerpoint/2010/main" val="242168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2BF59-63FF-B207-9A49-3C7F193CC39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C0A6954-B220-CFEE-9414-D55B11B95D1C}"/>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58E90A6-FE3E-67AA-5187-E6C1D1DB1601}"/>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F3CD4C30-3DE9-450B-8D79-93FBCBE6305E}" type="slidenum">
              <a:rPr lang="en-US" altLang="en-US"/>
              <a:pPr>
                <a:defRPr/>
              </a:pPr>
              <a:t>‹#›</a:t>
            </a:fld>
            <a:endParaRPr lang="en-US" altLang="en-US"/>
          </a:p>
        </p:txBody>
      </p:sp>
    </p:spTree>
    <p:extLst>
      <p:ext uri="{BB962C8B-B14F-4D97-AF65-F5344CB8AC3E}">
        <p14:creationId xmlns:p14="http://schemas.microsoft.com/office/powerpoint/2010/main" val="704600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6"/>
            <a:ext cx="109728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59DF93CD-2DD7-7556-A3CD-3C5327725804}"/>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6A9AB543-8935-4B54-A2B3-8D16864653C5}" type="slidenum">
              <a:rPr lang="en-US" altLang="en-US"/>
              <a:pPr>
                <a:defRPr/>
              </a:pPr>
              <a:t>‹#›</a:t>
            </a:fld>
            <a:endParaRPr lang="en-US" altLang="en-US"/>
          </a:p>
        </p:txBody>
      </p:sp>
    </p:spTree>
    <p:extLst>
      <p:ext uri="{BB962C8B-B14F-4D97-AF65-F5344CB8AC3E}">
        <p14:creationId xmlns:p14="http://schemas.microsoft.com/office/powerpoint/2010/main" val="31602051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a:prstGeom prst="rect">
            <a:avLst/>
          </a:prstGeom>
        </p:spPr>
        <p:txBody>
          <a:bodyPr anchor="t"/>
          <a:lstStyle>
            <a:lvl1pPr algn="l">
              <a:defRPr sz="3692"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63084" y="2906720"/>
            <a:ext cx="103632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id="{C727EC33-FE0C-6145-1CB0-3E2E71721336}"/>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D97D440B-FB9D-4AA9-8406-F00489D40456}" type="slidenum">
              <a:rPr lang="en-US" altLang="en-US"/>
              <a:pPr>
                <a:defRPr/>
              </a:pPr>
              <a:t>‹#›</a:t>
            </a:fld>
            <a:endParaRPr lang="en-US" altLang="en-US"/>
          </a:p>
        </p:txBody>
      </p:sp>
    </p:spTree>
    <p:extLst>
      <p:ext uri="{BB962C8B-B14F-4D97-AF65-F5344CB8AC3E}">
        <p14:creationId xmlns:p14="http://schemas.microsoft.com/office/powerpoint/2010/main" val="1336916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70F8BDE9-C502-12C7-493D-88E8DEC12567}"/>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F9743302-D3B4-4270-9C6B-1027B8B33CEA}" type="slidenum">
              <a:rPr lang="en-US" altLang="en-US"/>
              <a:pPr>
                <a:defRPr/>
              </a:pPr>
              <a:t>‹#›</a:t>
            </a:fld>
            <a:endParaRPr lang="en-US" altLang="en-US"/>
          </a:p>
        </p:txBody>
      </p:sp>
    </p:spTree>
    <p:extLst>
      <p:ext uri="{BB962C8B-B14F-4D97-AF65-F5344CB8AC3E}">
        <p14:creationId xmlns:p14="http://schemas.microsoft.com/office/powerpoint/2010/main" val="2251534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2" y="1535113"/>
            <a:ext cx="5386917"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609602" y="2174875"/>
            <a:ext cx="5386917"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2"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A4C567C-DD79-2A32-F775-D589A364AA8A}"/>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0B1FFAF7-E0AE-4238-8DF8-22E04971F0C7}" type="slidenum">
              <a:rPr lang="en-US" altLang="en-US"/>
              <a:pPr>
                <a:defRPr/>
              </a:pPr>
              <a:t>‹#›</a:t>
            </a:fld>
            <a:endParaRPr lang="en-US" altLang="en-US"/>
          </a:p>
        </p:txBody>
      </p:sp>
    </p:spTree>
    <p:extLst>
      <p:ext uri="{BB962C8B-B14F-4D97-AF65-F5344CB8AC3E}">
        <p14:creationId xmlns:p14="http://schemas.microsoft.com/office/powerpoint/2010/main" val="30885062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5">
            <a:extLst>
              <a:ext uri="{FF2B5EF4-FFF2-40B4-BE49-F238E27FC236}">
                <a16:creationId xmlns:a16="http://schemas.microsoft.com/office/drawing/2014/main" id="{F05E8898-71A1-E5FF-1C03-7EDE50CF2567}"/>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CEDBB544-4572-471C-911B-4A9134CC5245}" type="slidenum">
              <a:rPr lang="en-US" altLang="en-US"/>
              <a:pPr>
                <a:defRPr/>
              </a:pPr>
              <a:t>‹#›</a:t>
            </a:fld>
            <a:endParaRPr lang="en-US" altLang="en-US"/>
          </a:p>
        </p:txBody>
      </p:sp>
    </p:spTree>
    <p:extLst>
      <p:ext uri="{BB962C8B-B14F-4D97-AF65-F5344CB8AC3E}">
        <p14:creationId xmlns:p14="http://schemas.microsoft.com/office/powerpoint/2010/main" val="20337583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DDABF43-D315-6934-DCFE-C8E230908339}"/>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36734DB1-3E87-431F-927C-E1CA663B3680}" type="slidenum">
              <a:rPr lang="en-US" altLang="en-US"/>
              <a:pPr>
                <a:defRPr/>
              </a:pPr>
              <a:t>‹#›</a:t>
            </a:fld>
            <a:endParaRPr lang="en-US" altLang="en-US"/>
          </a:p>
        </p:txBody>
      </p:sp>
    </p:spTree>
    <p:extLst>
      <p:ext uri="{BB962C8B-B14F-4D97-AF65-F5344CB8AC3E}">
        <p14:creationId xmlns:p14="http://schemas.microsoft.com/office/powerpoint/2010/main" val="1358556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766737" y="273057"/>
            <a:ext cx="6815668"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a:extLst>
              <a:ext uri="{FF2B5EF4-FFF2-40B4-BE49-F238E27FC236}">
                <a16:creationId xmlns:a16="http://schemas.microsoft.com/office/drawing/2014/main" id="{75146C74-FC23-96F4-5218-258C3CDCE9D8}"/>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756AE0DC-7EF5-47EF-BC7B-CD24B836C5A9}" type="slidenum">
              <a:rPr lang="en-US" altLang="en-US"/>
              <a:pPr>
                <a:defRPr/>
              </a:pPr>
              <a:t>‹#›</a:t>
            </a:fld>
            <a:endParaRPr lang="en-US" altLang="en-US"/>
          </a:p>
        </p:txBody>
      </p:sp>
    </p:spTree>
    <p:extLst>
      <p:ext uri="{BB962C8B-B14F-4D97-AF65-F5344CB8AC3E}">
        <p14:creationId xmlns:p14="http://schemas.microsoft.com/office/powerpoint/2010/main" val="4013063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5" name="Slide Number Placeholder 5">
            <a:extLst>
              <a:ext uri="{FF2B5EF4-FFF2-40B4-BE49-F238E27FC236}">
                <a16:creationId xmlns:a16="http://schemas.microsoft.com/office/drawing/2014/main" id="{D81DC751-094D-486B-DE1A-3FE08FEC8916}"/>
              </a:ext>
            </a:extLst>
          </p:cNvPr>
          <p:cNvSpPr>
            <a:spLocks noGrp="1"/>
          </p:cNvSpPr>
          <p:nvPr>
            <p:ph type="sldNum" sz="quarter" idx="10"/>
          </p:nvPr>
        </p:nvSpPr>
        <p:spPr>
          <a:xfrm>
            <a:off x="4965700" y="6351589"/>
            <a:ext cx="2844800" cy="365125"/>
          </a:xfrm>
          <a:prstGeom prst="rect">
            <a:avLst/>
          </a:prstGeom>
        </p:spPr>
        <p:txBody>
          <a:bodyPr vert="horz" wrap="square" lIns="91440" tIns="45720" rIns="91440" bIns="45720" numCol="1" anchor="t" anchorCtr="0" compatLnSpc="1">
            <a:prstTxWarp prst="textNoShape">
              <a:avLst/>
            </a:prstTxWarp>
          </a:bodyPr>
          <a:lstStyle>
            <a:lvl1pPr algn="ctr" defTabSz="914400">
              <a:defRPr sz="1400">
                <a:solidFill>
                  <a:srgbClr val="000000"/>
                </a:solidFill>
                <a:ea typeface="ＭＳ Ｐゴシック" panose="020B0600070205080204" pitchFamily="34" charset="-128"/>
              </a:defRPr>
            </a:lvl1pPr>
          </a:lstStyle>
          <a:p>
            <a:pPr>
              <a:defRPr/>
            </a:pPr>
            <a:fld id="{BCE8E89A-710C-4408-BDC2-8AD3C6CED2C8}" type="slidenum">
              <a:rPr lang="en-US" altLang="en-US"/>
              <a:pPr>
                <a:defRPr/>
              </a:pPr>
              <a:t>‹#›</a:t>
            </a:fld>
            <a:endParaRPr lang="en-US" altLang="en-US"/>
          </a:p>
        </p:txBody>
      </p:sp>
    </p:spTree>
    <p:extLst>
      <p:ext uri="{BB962C8B-B14F-4D97-AF65-F5344CB8AC3E}">
        <p14:creationId xmlns:p14="http://schemas.microsoft.com/office/powerpoint/2010/main" val="26411777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2BD9C-FC92-EEF8-0A0C-FE3099EBDC77}"/>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fld id="{6B3D1336-EF0E-4AD1-8F29-6631F74550A3}" type="datetime1">
              <a:rPr lang="en-US"/>
              <a:pPr>
                <a:defRPr/>
              </a:pPr>
              <a:t>5/21/2024</a:t>
            </a:fld>
            <a:endParaRPr lang="en-US"/>
          </a:p>
        </p:txBody>
      </p:sp>
      <p:sp>
        <p:nvSpPr>
          <p:cNvPr id="5" name="Footer Placeholder 4">
            <a:extLst>
              <a:ext uri="{FF2B5EF4-FFF2-40B4-BE49-F238E27FC236}">
                <a16:creationId xmlns:a16="http://schemas.microsoft.com/office/drawing/2014/main" id="{A4F2F2A4-3501-5EF1-1B28-D95DF5BA2604}"/>
              </a:ext>
            </a:extLst>
          </p:cNvPr>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712559F2-BE18-C106-3D97-78D017A1655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a:defRPr sz="1600">
                <a:solidFill>
                  <a:srgbClr val="000000"/>
                </a:solidFill>
                <a:latin typeface="Calibri" panose="020F0502020204030204" pitchFamily="34" charset="0"/>
                <a:ea typeface="ＭＳ Ｐゴシック" panose="020B0600070205080204" pitchFamily="34" charset="-128"/>
              </a:defRPr>
            </a:lvl1pPr>
          </a:lstStyle>
          <a:p>
            <a:pPr>
              <a:defRPr/>
            </a:pPr>
            <a:fld id="{28DB79D4-62F2-4367-B1FF-4159B5CAE9FE}" type="slidenum">
              <a:rPr lang="en-US" altLang="en-US"/>
              <a:pPr>
                <a:defRPr/>
              </a:pPr>
              <a:t>‹#›</a:t>
            </a:fld>
            <a:endParaRPr lang="en-US" altLang="en-US"/>
          </a:p>
        </p:txBody>
      </p:sp>
    </p:spTree>
    <p:extLst>
      <p:ext uri="{BB962C8B-B14F-4D97-AF65-F5344CB8AC3E}">
        <p14:creationId xmlns:p14="http://schemas.microsoft.com/office/powerpoint/2010/main" val="689767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82C5A-C5EA-1386-27B7-9AD34E01778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eaLnBrk="1" fontAlgn="auto" hangingPunct="1">
              <a:spcBef>
                <a:spcPts val="0"/>
              </a:spcBef>
              <a:spcAft>
                <a:spcPts val="0"/>
              </a:spcAft>
              <a:defRPr sz="1662">
                <a:solidFill>
                  <a:prstClr val="black"/>
                </a:solidFill>
                <a:latin typeface="Calibri" pitchFamily="34" charset="0"/>
                <a:ea typeface="ＭＳ Ｐゴシック" pitchFamily="34" charset="-128"/>
                <a:cs typeface="+mn-cs"/>
              </a:defRPr>
            </a:lvl1pPr>
          </a:lstStyle>
          <a:p>
            <a:pPr>
              <a:defRPr/>
            </a:pPr>
            <a:fld id="{8C1FA7B5-937D-4222-A325-13E739EE8874}" type="datetime1">
              <a:rPr lang="en-US"/>
              <a:pPr>
                <a:defRPr/>
              </a:pPr>
              <a:t>5/21/2024</a:t>
            </a:fld>
            <a:endParaRPr lang="en-US"/>
          </a:p>
        </p:txBody>
      </p:sp>
      <p:sp>
        <p:nvSpPr>
          <p:cNvPr id="5" name="Footer Placeholder 4">
            <a:extLst>
              <a:ext uri="{FF2B5EF4-FFF2-40B4-BE49-F238E27FC236}">
                <a16:creationId xmlns:a16="http://schemas.microsoft.com/office/drawing/2014/main" id="{897574B9-0B4E-0882-BF91-C5350CB639C9}"/>
              </a:ext>
            </a:extLst>
          </p:cNvPr>
          <p:cNvSpPr>
            <a:spLocks noGrp="1"/>
          </p:cNvSpPr>
          <p:nvPr>
            <p:ph type="ftr" sz="quarter" idx="11"/>
          </p:nvPr>
        </p:nvSpPr>
        <p:spPr>
          <a:xfrm>
            <a:off x="4165600" y="6356351"/>
            <a:ext cx="3860800" cy="365125"/>
          </a:xfrm>
          <a:prstGeom prst="rect">
            <a:avLst/>
          </a:prstGeom>
        </p:spPr>
        <p:txBody>
          <a:bodyPr/>
          <a:lstStyle>
            <a:lvl1pPr defTabSz="914400" eaLnBrk="1" fontAlgn="auto" hangingPunct="1">
              <a:spcBef>
                <a:spcPts val="0"/>
              </a:spcBef>
              <a:spcAft>
                <a:spcPts val="0"/>
              </a:spcAft>
              <a:defRPr sz="1662">
                <a:solidFill>
                  <a:prstClr val="black"/>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8BD0791-13C4-7808-11F0-DFD3796D749E}"/>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defTabSz="914400">
              <a:defRPr sz="1600">
                <a:solidFill>
                  <a:srgbClr val="000000"/>
                </a:solidFill>
                <a:latin typeface="Calibri" panose="020F0502020204030204" pitchFamily="34" charset="0"/>
                <a:ea typeface="ＭＳ Ｐゴシック" panose="020B0600070205080204" pitchFamily="34" charset="-128"/>
              </a:defRPr>
            </a:lvl1pPr>
          </a:lstStyle>
          <a:p>
            <a:pPr>
              <a:defRPr/>
            </a:pPr>
            <a:fld id="{7D7E83B1-3C06-460D-A4AA-7929052AAB0C}" type="slidenum">
              <a:rPr lang="en-US" altLang="en-US"/>
              <a:pPr>
                <a:defRPr/>
              </a:pPr>
              <a:t>‹#›</a:t>
            </a:fld>
            <a:endParaRPr lang="en-US" altLang="en-US"/>
          </a:p>
        </p:txBody>
      </p:sp>
    </p:spTree>
    <p:extLst>
      <p:ext uri="{BB962C8B-B14F-4D97-AF65-F5344CB8AC3E}">
        <p14:creationId xmlns:p14="http://schemas.microsoft.com/office/powerpoint/2010/main" val="288560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DA607F-13B8-E233-9346-04F85ED2282F}"/>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C7A55979-6F47-024F-269B-47490E34E055}"/>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A4ED06E-1967-BC5D-7252-1371E58E390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0F91A681-9F6C-4998-BFBC-802E907A9445}" type="slidenum">
              <a:rPr lang="en-US" altLang="en-US"/>
              <a:pPr>
                <a:defRPr/>
              </a:pPr>
              <a:t>‹#›</a:t>
            </a:fld>
            <a:endParaRPr lang="en-US" altLang="en-US"/>
          </a:p>
        </p:txBody>
      </p:sp>
    </p:spTree>
    <p:extLst>
      <p:ext uri="{BB962C8B-B14F-4D97-AF65-F5344CB8AC3E}">
        <p14:creationId xmlns:p14="http://schemas.microsoft.com/office/powerpoint/2010/main" val="4670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BLACK_Divider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16052"/>
            <a:ext cx="10972800" cy="1603375"/>
          </a:xfrm>
          <a:prstGeom prst="rect">
            <a:avLst/>
          </a:prstGeom>
        </p:spPr>
        <p:txBody>
          <a:bodyPr/>
          <a:lstStyle>
            <a:lvl1pPr>
              <a:lnSpc>
                <a:spcPts val="4000"/>
              </a:lnSpc>
              <a:defRPr sz="3600" b="0"/>
            </a:lvl1pPr>
          </a:lstStyle>
          <a:p>
            <a:r>
              <a:rPr lang="en-US"/>
              <a:t>Click to edit Master title style</a:t>
            </a:r>
            <a:endParaRPr lang="en-US" dirty="0"/>
          </a:p>
        </p:txBody>
      </p:sp>
    </p:spTree>
    <p:extLst>
      <p:ext uri="{BB962C8B-B14F-4D97-AF65-F5344CB8AC3E}">
        <p14:creationId xmlns:p14="http://schemas.microsoft.com/office/powerpoint/2010/main" val="566578712"/>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C746924-DB4E-A227-4009-31EAE5A1D5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34" y="4997450"/>
            <a:ext cx="20087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E6146D1A-9B35-5DF7-BED1-6C42A938C4B2}"/>
              </a:ext>
            </a:extLst>
          </p:cNvPr>
          <p:cNvSpPr>
            <a:spLocks noGrp="1"/>
          </p:cNvSpPr>
          <p:nvPr>
            <p:ph type="dt" sz="half" idx="10"/>
          </p:nvPr>
        </p:nvSpPr>
        <p:spPr>
          <a:xfrm>
            <a:off x="0" y="6538914"/>
            <a:ext cx="2844800" cy="365125"/>
          </a:xfrm>
          <a:prstGeom prst="rect">
            <a:avLst/>
          </a:prstGeom>
        </p:spPr>
        <p:txBody>
          <a:bodyPr vert="horz" wrap="square" lIns="91440" tIns="45720" rIns="91440" bIns="45720" numCol="1" anchor="t" anchorCtr="0" compatLnSpc="1">
            <a:prstTxWarp prst="textNoShape">
              <a:avLst/>
            </a:prstTxWarp>
          </a:bodyPr>
          <a:lstStyle>
            <a:lvl1pPr>
              <a:defRPr sz="1200">
                <a:solidFill>
                  <a:prstClr val="black"/>
                </a:solidFill>
                <a:latin typeface="Calibri" pitchFamily="34" charset="0"/>
                <a:ea typeface="ＭＳ Ｐゴシック" pitchFamily="34" charset="-128"/>
                <a:cs typeface="+mn-cs"/>
              </a:defRPr>
            </a:lvl1pPr>
          </a:lstStyle>
          <a:p>
            <a:pPr>
              <a:defRPr/>
            </a:pPr>
            <a:fld id="{10FB4802-0FD3-4BAC-9941-A493CCB1CABE}" type="datetime1">
              <a:rPr lang="en-US"/>
              <a:pPr>
                <a:defRPr/>
              </a:pPr>
              <a:t>5/21/2024</a:t>
            </a:fld>
            <a:endParaRPr lang="en-US" dirty="0"/>
          </a:p>
        </p:txBody>
      </p:sp>
      <p:sp>
        <p:nvSpPr>
          <p:cNvPr id="6" name="Slide Number Placeholder 5">
            <a:extLst>
              <a:ext uri="{FF2B5EF4-FFF2-40B4-BE49-F238E27FC236}">
                <a16:creationId xmlns:a16="http://schemas.microsoft.com/office/drawing/2014/main" id="{B64F27A6-3268-4A7A-1A3E-91C71B569A37}"/>
              </a:ext>
            </a:extLst>
          </p:cNvPr>
          <p:cNvSpPr>
            <a:spLocks noGrp="1"/>
          </p:cNvSpPr>
          <p:nvPr>
            <p:ph type="sldNum" sz="quarter" idx="11"/>
          </p:nvPr>
        </p:nvSpPr>
        <p:spPr>
          <a:xfrm>
            <a:off x="9347200" y="6126164"/>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800" b="1">
                <a:solidFill>
                  <a:srgbClr val="E46C0A"/>
                </a:solidFill>
                <a:latin typeface="Calibri" panose="020F0502020204030204" pitchFamily="34" charset="0"/>
                <a:ea typeface="ＭＳ Ｐゴシック" panose="020B0600070205080204" pitchFamily="34" charset="-128"/>
              </a:defRPr>
            </a:lvl1pPr>
          </a:lstStyle>
          <a:p>
            <a:pPr>
              <a:defRPr/>
            </a:pPr>
            <a:fld id="{CFE2460F-E443-463D-9A8F-76054A0898F8}" type="slidenum">
              <a:rPr lang="en-US" altLang="en-US"/>
              <a:pPr>
                <a:defRPr/>
              </a:pPr>
              <a:t>‹#›</a:t>
            </a:fld>
            <a:endParaRPr lang="en-US" altLang="en-US"/>
          </a:p>
        </p:txBody>
      </p:sp>
    </p:spTree>
    <p:extLst>
      <p:ext uri="{BB962C8B-B14F-4D97-AF65-F5344CB8AC3E}">
        <p14:creationId xmlns:p14="http://schemas.microsoft.com/office/powerpoint/2010/main" val="303733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A934568-371F-1A9C-E152-41CBF0915B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34" y="4997450"/>
            <a:ext cx="2008717"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064576" y="-10026"/>
            <a:ext cx="10058400" cy="960437"/>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2008720" y="1028862"/>
            <a:ext cx="10153936" cy="4800283"/>
          </a:xfrm>
          <a:prstGeom prst="rect">
            <a:avLst/>
          </a:prstGeom>
        </p:spPr>
        <p:txBody>
          <a:bodyPr/>
          <a:lstStyle>
            <a:lvl1pPr>
              <a:defRPr sz="2200"/>
            </a:lvl1pPr>
            <a:lvl2pPr>
              <a:defRPr sz="2200"/>
            </a:lvl2pPr>
            <a:lvl3pPr>
              <a:defRPr sz="2200"/>
            </a:lvl3pPr>
            <a:lvl4pPr>
              <a:defRPr sz="2200"/>
            </a:lvl4pPr>
            <a:lvl5pP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562A9634-EE50-D47C-2BE5-CA7E7AF52DF6}"/>
              </a:ext>
            </a:extLst>
          </p:cNvPr>
          <p:cNvSpPr>
            <a:spLocks noGrp="1"/>
          </p:cNvSpPr>
          <p:nvPr>
            <p:ph type="dt" sz="half" idx="10"/>
          </p:nvPr>
        </p:nvSpPr>
        <p:spPr>
          <a:xfrm>
            <a:off x="0" y="6538914"/>
            <a:ext cx="2844800" cy="365125"/>
          </a:xfrm>
          <a:prstGeom prst="rect">
            <a:avLst/>
          </a:prstGeom>
        </p:spPr>
        <p:txBody>
          <a:bodyPr vert="horz" wrap="square" lIns="91440" tIns="45720" rIns="91440" bIns="45720" numCol="1" anchor="t" anchorCtr="0" compatLnSpc="1">
            <a:prstTxWarp prst="textNoShape">
              <a:avLst/>
            </a:prstTxWarp>
          </a:bodyPr>
          <a:lstStyle>
            <a:lvl1pPr>
              <a:defRPr sz="1200">
                <a:solidFill>
                  <a:prstClr val="black"/>
                </a:solidFill>
                <a:latin typeface="Calibri" pitchFamily="34" charset="0"/>
                <a:ea typeface="ＭＳ Ｐゴシック" pitchFamily="34" charset="-128"/>
                <a:cs typeface="+mn-cs"/>
              </a:defRPr>
            </a:lvl1pPr>
          </a:lstStyle>
          <a:p>
            <a:pPr>
              <a:defRPr/>
            </a:pPr>
            <a:fld id="{7EBCC770-1F05-4F8C-8365-99F9D91B9CC9}" type="datetime1">
              <a:rPr lang="en-US"/>
              <a:pPr>
                <a:defRPr/>
              </a:pPr>
              <a:t>5/21/2024</a:t>
            </a:fld>
            <a:endParaRPr lang="en-US" dirty="0"/>
          </a:p>
        </p:txBody>
      </p:sp>
      <p:sp>
        <p:nvSpPr>
          <p:cNvPr id="6" name="Slide Number Placeholder 5">
            <a:extLst>
              <a:ext uri="{FF2B5EF4-FFF2-40B4-BE49-F238E27FC236}">
                <a16:creationId xmlns:a16="http://schemas.microsoft.com/office/drawing/2014/main" id="{73A127D0-0798-3137-1E52-6222F9AAD591}"/>
              </a:ext>
            </a:extLst>
          </p:cNvPr>
          <p:cNvSpPr>
            <a:spLocks noGrp="1"/>
          </p:cNvSpPr>
          <p:nvPr>
            <p:ph type="sldNum" sz="quarter" idx="11"/>
          </p:nvPr>
        </p:nvSpPr>
        <p:spPr>
          <a:xfrm>
            <a:off x="9347200" y="6126164"/>
            <a:ext cx="2844800" cy="365125"/>
          </a:xfrm>
          <a:prstGeom prst="rect">
            <a:avLst/>
          </a:prstGeom>
        </p:spPr>
        <p:txBody>
          <a:bodyPr vert="horz" wrap="square" lIns="91440" tIns="45720" rIns="91440" bIns="45720" numCol="1" anchor="t" anchorCtr="0" compatLnSpc="1">
            <a:prstTxWarp prst="textNoShape">
              <a:avLst/>
            </a:prstTxWarp>
          </a:bodyPr>
          <a:lstStyle>
            <a:lvl1pPr algn="r">
              <a:defRPr sz="1800" b="1">
                <a:solidFill>
                  <a:srgbClr val="E46C0A"/>
                </a:solidFill>
                <a:latin typeface="Calibri" panose="020F0502020204030204" pitchFamily="34" charset="0"/>
                <a:ea typeface="ＭＳ Ｐゴシック" panose="020B0600070205080204" pitchFamily="34" charset="-128"/>
              </a:defRPr>
            </a:lvl1pPr>
          </a:lstStyle>
          <a:p>
            <a:pPr>
              <a:defRPr/>
            </a:pPr>
            <a:fld id="{3CB25D82-43F5-4112-9097-153F1735B584}" type="slidenum">
              <a:rPr lang="en-US" altLang="en-US"/>
              <a:pPr>
                <a:defRPr/>
              </a:pPr>
              <a:t>‹#›</a:t>
            </a:fld>
            <a:endParaRPr lang="en-US" altLang="en-US"/>
          </a:p>
        </p:txBody>
      </p:sp>
    </p:spTree>
    <p:extLst>
      <p:ext uri="{BB962C8B-B14F-4D97-AF65-F5344CB8AC3E}">
        <p14:creationId xmlns:p14="http://schemas.microsoft.com/office/powerpoint/2010/main" val="14563297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755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7890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4B75B4-3B64-4A45-99F4-D6100528158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A66FB407-9B97-44E7-906E-B8EBFDA84ABC}"/>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782F3CC-8FCE-46EB-A54E-30BA3B9595F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77B4C9C-703F-4187-BD59-875D04A29EFD}" type="slidenum">
              <a:rPr lang="en-US" altLang="en-US"/>
              <a:pPr/>
              <a:t>‹#›</a:t>
            </a:fld>
            <a:endParaRPr lang="en-US" altLang="en-US"/>
          </a:p>
        </p:txBody>
      </p:sp>
    </p:spTree>
    <p:extLst>
      <p:ext uri="{BB962C8B-B14F-4D97-AF65-F5344CB8AC3E}">
        <p14:creationId xmlns:p14="http://schemas.microsoft.com/office/powerpoint/2010/main" val="506915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C57E06-87EF-465D-B39A-2CFED072D28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2B6A4865-F0AD-47C9-A211-1019861E41F7}"/>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AABF405-C611-4FAA-AF41-62681807CBE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13D02B0-82A7-4AC1-98F6-65744B55A5E2}" type="slidenum">
              <a:rPr lang="en-US" altLang="en-US"/>
              <a:pPr/>
              <a:t>‹#›</a:t>
            </a:fld>
            <a:endParaRPr lang="en-US" altLang="en-US"/>
          </a:p>
        </p:txBody>
      </p:sp>
    </p:spTree>
    <p:extLst>
      <p:ext uri="{BB962C8B-B14F-4D97-AF65-F5344CB8AC3E}">
        <p14:creationId xmlns:p14="http://schemas.microsoft.com/office/powerpoint/2010/main" val="33027269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A7468B-08A9-4269-9149-3572C2E389C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D5A4EC7B-07A8-4880-8682-FF69D73DAA97}"/>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13A4741F-2414-41F1-AB5E-4A5FC8ED9F2A}"/>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FE83A841-BBA7-445A-9B32-9FF17262C828}" type="slidenum">
              <a:rPr lang="en-US" altLang="en-US"/>
              <a:pPr/>
              <a:t>‹#›</a:t>
            </a:fld>
            <a:endParaRPr lang="en-US" altLang="en-US"/>
          </a:p>
        </p:txBody>
      </p:sp>
    </p:spTree>
    <p:extLst>
      <p:ext uri="{BB962C8B-B14F-4D97-AF65-F5344CB8AC3E}">
        <p14:creationId xmlns:p14="http://schemas.microsoft.com/office/powerpoint/2010/main" val="3362861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0C6753A-4E7F-4D69-8BB4-6011FEB9284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EE943480-3091-4818-9854-3781C3024679}"/>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F3676D0A-97E2-491B-9EC2-F94451E74EA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7DC77EC8-73D0-4CAB-854C-8386DB4BC9B7}" type="slidenum">
              <a:rPr lang="en-US" altLang="en-US"/>
              <a:pPr/>
              <a:t>‹#›</a:t>
            </a:fld>
            <a:endParaRPr lang="en-US" altLang="en-US"/>
          </a:p>
        </p:txBody>
      </p:sp>
    </p:spTree>
    <p:extLst>
      <p:ext uri="{BB962C8B-B14F-4D97-AF65-F5344CB8AC3E}">
        <p14:creationId xmlns:p14="http://schemas.microsoft.com/office/powerpoint/2010/main" val="26725876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2FAE9-3CFD-43BC-82C8-C2C04350FCEE}"/>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8C499E5E-12FF-4AAC-9E6C-ADA6FF5EA23B}"/>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9C398745-FA6B-46F9-A43C-163CD1FF00F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A5458054-2C9C-47DA-9028-892473CA6D2C}" type="slidenum">
              <a:rPr lang="en-US" altLang="en-US"/>
              <a:pPr/>
              <a:t>‹#›</a:t>
            </a:fld>
            <a:endParaRPr lang="en-US" altLang="en-US"/>
          </a:p>
        </p:txBody>
      </p:sp>
    </p:spTree>
    <p:extLst>
      <p:ext uri="{BB962C8B-B14F-4D97-AF65-F5344CB8AC3E}">
        <p14:creationId xmlns:p14="http://schemas.microsoft.com/office/powerpoint/2010/main" val="3789665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D9DFC4-FC4C-73B3-AEB0-3F0ED78EF9A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9B67B9D8-993E-6806-9D4F-6969B197FBC0}"/>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52214EB0-B176-6679-756C-F5407BCE1CF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6AFFB907-3C73-4B4D-85E7-1187738F5396}" type="slidenum">
              <a:rPr lang="en-US" altLang="en-US"/>
              <a:pPr>
                <a:defRPr/>
              </a:pPr>
              <a:t>‹#›</a:t>
            </a:fld>
            <a:endParaRPr lang="en-US" altLang="en-US"/>
          </a:p>
        </p:txBody>
      </p:sp>
    </p:spTree>
    <p:extLst>
      <p:ext uri="{BB962C8B-B14F-4D97-AF65-F5344CB8AC3E}">
        <p14:creationId xmlns:p14="http://schemas.microsoft.com/office/powerpoint/2010/main" val="25113755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72E011C-0AA0-46B0-9DA0-382DDF67C611}"/>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8C4E844C-727A-4DAB-B816-B58583C3F9D7}"/>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C0973B7-8BBA-4508-835B-AE54C412DC20}"/>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1FA4C066-939F-4B0A-9ABB-5330DC15A51F}" type="slidenum">
              <a:rPr lang="en-US" altLang="en-US"/>
              <a:pPr/>
              <a:t>‹#›</a:t>
            </a:fld>
            <a:endParaRPr lang="en-US" altLang="en-US"/>
          </a:p>
        </p:txBody>
      </p:sp>
    </p:spTree>
    <p:extLst>
      <p:ext uri="{BB962C8B-B14F-4D97-AF65-F5344CB8AC3E}">
        <p14:creationId xmlns:p14="http://schemas.microsoft.com/office/powerpoint/2010/main" val="514064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2ACF61E-D501-4549-9A30-AF0AC2EA43F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836BB9FA-DDB7-4ECF-8AE3-4BC56ECB746F}"/>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83B91318-872B-49FA-8C20-36D1970D146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0160CCAF-3D2C-4D16-BC7C-5BA2DA3E43ED}" type="slidenum">
              <a:rPr lang="en-US" altLang="en-US"/>
              <a:pPr/>
              <a:t>‹#›</a:t>
            </a:fld>
            <a:endParaRPr lang="en-US" altLang="en-US"/>
          </a:p>
        </p:txBody>
      </p:sp>
    </p:spTree>
    <p:extLst>
      <p:ext uri="{BB962C8B-B14F-4D97-AF65-F5344CB8AC3E}">
        <p14:creationId xmlns:p14="http://schemas.microsoft.com/office/powerpoint/2010/main" val="3672484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F1759-DCC0-4DC7-A7B8-745AEEF8F03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932AF63D-C8B4-41AA-9199-F469AAB097B8}"/>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973A12BF-B7EC-42A1-B2EE-2ABA59223DD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4B7E0323-8746-411B-8D39-8E9C1EEBD79A}" type="slidenum">
              <a:rPr lang="en-US" altLang="en-US"/>
              <a:pPr/>
              <a:t>‹#›</a:t>
            </a:fld>
            <a:endParaRPr lang="en-US" altLang="en-US"/>
          </a:p>
        </p:txBody>
      </p:sp>
    </p:spTree>
    <p:extLst>
      <p:ext uri="{BB962C8B-B14F-4D97-AF65-F5344CB8AC3E}">
        <p14:creationId xmlns:p14="http://schemas.microsoft.com/office/powerpoint/2010/main" val="1933288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AA21C-27CA-4B99-A7FF-8CE848BF8C7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47BE8A6-21AA-4B55-8FF4-C4515093C7B1}"/>
              </a:ext>
            </a:extLst>
          </p:cNvPr>
          <p:cNvSpPr>
            <a:spLocks noGrp="1"/>
          </p:cNvSpPr>
          <p:nvPr>
            <p:ph type="ftr" sz="quarter" idx="11"/>
          </p:nvPr>
        </p:nvSpPr>
        <p:spPr>
          <a:xfrm>
            <a:off x="4165600" y="6356351"/>
            <a:ext cx="3860800" cy="365125"/>
          </a:xfrm>
          <a:prstGeom prst="rect">
            <a:avLst/>
          </a:prstGeom>
        </p:spPr>
        <p:txBody>
          <a:bodyPr/>
          <a:lstStyle>
            <a:lvl1pPr fontAlgn="auto">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5AD7AB5-9F05-47B9-A655-32A53485D6D7}"/>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anose="020F0502020204030204" pitchFamily="34" charset="0"/>
              </a:defRPr>
            </a:lvl1pPr>
          </a:lstStyle>
          <a:p>
            <a:fld id="{9D137310-6E5C-438E-860A-30129F6E32B1}" type="slidenum">
              <a:rPr lang="en-US" altLang="en-US"/>
              <a:pPr/>
              <a:t>‹#›</a:t>
            </a:fld>
            <a:endParaRPr lang="en-US" altLang="en-US"/>
          </a:p>
        </p:txBody>
      </p:sp>
    </p:spTree>
    <p:extLst>
      <p:ext uri="{BB962C8B-B14F-4D97-AF65-F5344CB8AC3E}">
        <p14:creationId xmlns:p14="http://schemas.microsoft.com/office/powerpoint/2010/main" val="26600666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a:p>
            <a:pPr lvl="0"/>
            <a:r>
              <a:rPr lang="en-US" dirty="0"/>
              <a:t>      </a:t>
            </a:r>
          </a:p>
          <a:p>
            <a:pPr lvl="0"/>
            <a:r>
              <a:rPr lang="en-US" dirty="0"/>
              <a:t>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1A98A5EA-8C1B-7ACF-103F-7246C3FC0DDA}"/>
              </a:ext>
            </a:extLst>
          </p:cNvPr>
          <p:cNvSpPr>
            <a:spLocks noGrp="1"/>
          </p:cNvSpPr>
          <p:nvPr>
            <p:ph type="title"/>
          </p:nvPr>
        </p:nvSpPr>
        <p:spPr>
          <a:xfrm>
            <a:off x="447675" y="117475"/>
            <a:ext cx="10515600" cy="1325563"/>
          </a:xfrm>
          <a:prstGeom prst="rect">
            <a:avLst/>
          </a:prstGeom>
        </p:spPr>
        <p:txBody>
          <a:bodyPr/>
          <a:lstStyle/>
          <a:p>
            <a:r>
              <a:rPr lang="en-US"/>
              <a:t>Click to edit Master title style</a:t>
            </a:r>
            <a:endParaRPr lang="en-ZA"/>
          </a:p>
        </p:txBody>
      </p:sp>
    </p:spTree>
    <p:extLst>
      <p:ext uri="{BB962C8B-B14F-4D97-AF65-F5344CB8AC3E}">
        <p14:creationId xmlns:p14="http://schemas.microsoft.com/office/powerpoint/2010/main" val="2030798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DE29E6F-2E27-434E-7211-FD5F74B8CC6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8624A7C6-E6AA-A43A-82C5-BC27A9EBB621}"/>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3A443317-2931-AF7A-1CE2-163BD04695C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39A6DEC4-1FC0-402E-8C82-9DFCC37BAF3F}" type="slidenum">
              <a:rPr lang="en-US" altLang="en-US"/>
              <a:pPr>
                <a:defRPr/>
              </a:pPr>
              <a:t>‹#›</a:t>
            </a:fld>
            <a:endParaRPr lang="en-US" altLang="en-US"/>
          </a:p>
        </p:txBody>
      </p:sp>
    </p:spTree>
    <p:extLst>
      <p:ext uri="{BB962C8B-B14F-4D97-AF65-F5344CB8AC3E}">
        <p14:creationId xmlns:p14="http://schemas.microsoft.com/office/powerpoint/2010/main" val="5699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4D36A3-EB37-A7E6-E015-4A25E559827D}"/>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BE766D09-0660-D7B3-8275-B7FD0EA8D8E9}"/>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EC2293EF-E39C-6236-6700-E7E09EE16E26}"/>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B5CFA38E-D732-4478-8ECD-9EEF67133447}" type="slidenum">
              <a:rPr lang="en-US" altLang="en-US"/>
              <a:pPr>
                <a:defRPr/>
              </a:pPr>
              <a:t>‹#›</a:t>
            </a:fld>
            <a:endParaRPr lang="en-US" altLang="en-US"/>
          </a:p>
        </p:txBody>
      </p:sp>
    </p:spTree>
    <p:extLst>
      <p:ext uri="{BB962C8B-B14F-4D97-AF65-F5344CB8AC3E}">
        <p14:creationId xmlns:p14="http://schemas.microsoft.com/office/powerpoint/2010/main" val="276023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7598FF-EEE1-7BFE-30FB-D0F2584351C3}"/>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E5550201-7C3F-A05D-4DEE-0248B57D2396}"/>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67720AC-E43E-EA84-25E2-C3EBBDDB5AC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9C33E9D3-0836-4802-985D-DACF8590A7A8}" type="slidenum">
              <a:rPr lang="en-US" altLang="en-US"/>
              <a:pPr>
                <a:defRPr/>
              </a:pPr>
              <a:t>‹#›</a:t>
            </a:fld>
            <a:endParaRPr lang="en-US" altLang="en-US"/>
          </a:p>
        </p:txBody>
      </p:sp>
    </p:spTree>
    <p:extLst>
      <p:ext uri="{BB962C8B-B14F-4D97-AF65-F5344CB8AC3E}">
        <p14:creationId xmlns:p14="http://schemas.microsoft.com/office/powerpoint/2010/main" val="319235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52F2119-B755-7E63-40F0-6D9418B13000}"/>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699D71D6-24D7-BE63-CC77-B9E0867D9DDB}"/>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CEBF578D-B127-5102-991D-AC67BCCD127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ea typeface="MS PGothic" panose="020B0600070205080204" pitchFamily="34" charset="-128"/>
              </a:defRPr>
            </a:lvl1pPr>
          </a:lstStyle>
          <a:p>
            <a:pPr>
              <a:defRPr/>
            </a:pPr>
            <a:fld id="{4A92EC54-CC9E-4C15-AF17-0D5A39552E6E}" type="slidenum">
              <a:rPr lang="en-US" altLang="en-US"/>
              <a:pPr>
                <a:defRPr/>
              </a:pPr>
              <a:t>‹#›</a:t>
            </a:fld>
            <a:endParaRPr lang="en-US" altLang="en-US"/>
          </a:p>
        </p:txBody>
      </p:sp>
    </p:spTree>
    <p:extLst>
      <p:ext uri="{BB962C8B-B14F-4D97-AF65-F5344CB8AC3E}">
        <p14:creationId xmlns:p14="http://schemas.microsoft.com/office/powerpoint/2010/main" val="1156453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2.jpe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50" r:id="rId1"/>
    <p:sldLayoutId id="2147484951"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4962"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E2801405-8941-E557-383C-E38B33BBBA70}"/>
              </a:ext>
            </a:extLst>
          </p:cNvPr>
          <p:cNvPicPr>
            <a:picLocks noChangeAspect="1"/>
          </p:cNvPicPr>
          <p:nvPr userDrawn="1"/>
        </p:nvPicPr>
        <p:blipFill>
          <a:blip r:embed="rId17">
            <a:extLst>
              <a:ext uri="{28A0092B-C50C-407E-A947-70E740481C1C}">
                <a14:useLocalDpi xmlns:a14="http://schemas.microsoft.com/office/drawing/2010/main" val="0"/>
              </a:ext>
            </a:extLst>
          </a:blip>
          <a:srcRect t="78636" r="-256"/>
          <a:stretch>
            <a:fillRect/>
          </a:stretch>
        </p:blipFill>
        <p:spPr bwMode="auto">
          <a:xfrm>
            <a:off x="4234" y="6172200"/>
            <a:ext cx="122237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1965697"/>
      </p:ext>
    </p:extLst>
  </p:cSld>
  <p:clrMap bg1="lt1" tx1="dk1" bg2="lt2" tx2="dk2" accent1="accent1" accent2="accent2" accent3="accent3" accent4="accent4" accent5="accent5" accent6="accent6" hlink="hlink" folHlink="folHlink"/>
  <p:sldLayoutIdLst>
    <p:sldLayoutId id="2147484964" r:id="rId1"/>
    <p:sldLayoutId id="2147484965" r:id="rId2"/>
    <p:sldLayoutId id="2147484966" r:id="rId3"/>
    <p:sldLayoutId id="2147484967" r:id="rId4"/>
    <p:sldLayoutId id="2147484968" r:id="rId5"/>
    <p:sldLayoutId id="2147484969" r:id="rId6"/>
    <p:sldLayoutId id="2147484970" r:id="rId7"/>
    <p:sldLayoutId id="2147484971" r:id="rId8"/>
    <p:sldLayoutId id="2147484972" r:id="rId9"/>
    <p:sldLayoutId id="2147484973" r:id="rId10"/>
    <p:sldLayoutId id="2147484974" r:id="rId11"/>
    <p:sldLayoutId id="2147484975" r:id="rId12"/>
    <p:sldLayoutId id="2147484976" r:id="rId13"/>
    <p:sldLayoutId id="2147484977" r:id="rId14"/>
    <p:sldLayoutId id="2147484978" r:id="rId15"/>
  </p:sldLayoutIdLst>
  <p:hf hdr="0" ftr="0" dt="0"/>
  <p:txStyles>
    <p:titleStyle>
      <a:lvl1pPr algn="ctr" defTabSz="420688" rtl="0" eaLnBrk="0" fontAlgn="base" hangingPunct="0">
        <a:spcBef>
          <a:spcPct val="0"/>
        </a:spcBef>
        <a:spcAft>
          <a:spcPct val="0"/>
        </a:spcAft>
        <a:defRPr sz="4000" kern="1200">
          <a:solidFill>
            <a:schemeClr val="tx1"/>
          </a:solidFill>
          <a:latin typeface="+mj-lt"/>
          <a:ea typeface="MS PGothic" panose="020B0600070205080204" pitchFamily="34" charset="-128"/>
          <a:cs typeface="MS PGothic" charset="0"/>
        </a:defRPr>
      </a:lvl1pPr>
      <a:lvl2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2pPr>
      <a:lvl3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3pPr>
      <a:lvl4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4pPr>
      <a:lvl5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5913" indent="-315913" algn="l" defTabSz="42068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S PGothic" charset="0"/>
        </a:defRPr>
      </a:lvl1pPr>
      <a:lvl2pPr marL="685800" indent="-263525" algn="l" defTabSz="4206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S PGothic" charset="0"/>
        </a:defRPr>
      </a:lvl2pPr>
      <a:lvl3pPr marL="1054100" indent="-209550" algn="l" defTabSz="4206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3pPr>
      <a:lvl4pPr marL="1476375"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898650"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85404E3D-3626-462C-42E4-DD164E5EA6FC}"/>
              </a:ext>
            </a:extLst>
          </p:cNvPr>
          <p:cNvPicPr>
            <a:picLocks noChangeAspect="1"/>
          </p:cNvPicPr>
          <p:nvPr userDrawn="1"/>
        </p:nvPicPr>
        <p:blipFill>
          <a:blip r:embed="rId17">
            <a:extLst>
              <a:ext uri="{28A0092B-C50C-407E-A947-70E740481C1C}">
                <a14:useLocalDpi xmlns:a14="http://schemas.microsoft.com/office/drawing/2010/main" val="0"/>
              </a:ext>
            </a:extLst>
          </a:blip>
          <a:srcRect t="78636" r="-256"/>
          <a:stretch>
            <a:fillRect/>
          </a:stretch>
        </p:blipFill>
        <p:spPr bwMode="auto">
          <a:xfrm>
            <a:off x="4234" y="6172200"/>
            <a:ext cx="1222375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92325"/>
      </p:ext>
    </p:extLst>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 id="2147484999" r:id="rId8"/>
    <p:sldLayoutId id="2147485000" r:id="rId9"/>
    <p:sldLayoutId id="2147485001" r:id="rId10"/>
    <p:sldLayoutId id="2147485002" r:id="rId11"/>
    <p:sldLayoutId id="2147485003" r:id="rId12"/>
    <p:sldLayoutId id="2147485004" r:id="rId13"/>
    <p:sldLayoutId id="2147485005" r:id="rId14"/>
    <p:sldLayoutId id="2147485006" r:id="rId15"/>
  </p:sldLayoutIdLst>
  <p:hf hdr="0" ftr="0" dt="0"/>
  <p:txStyles>
    <p:titleStyle>
      <a:lvl1pPr algn="ctr" defTabSz="420688" rtl="0" eaLnBrk="0" fontAlgn="base" hangingPunct="0">
        <a:spcBef>
          <a:spcPct val="0"/>
        </a:spcBef>
        <a:spcAft>
          <a:spcPct val="0"/>
        </a:spcAft>
        <a:defRPr sz="4000" kern="1200">
          <a:solidFill>
            <a:schemeClr val="tx1"/>
          </a:solidFill>
          <a:latin typeface="+mj-lt"/>
          <a:ea typeface="MS PGothic" panose="020B0600070205080204" pitchFamily="34" charset="-128"/>
          <a:cs typeface="MS PGothic" charset="0"/>
        </a:defRPr>
      </a:lvl1pPr>
      <a:lvl2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2pPr>
      <a:lvl3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3pPr>
      <a:lvl4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4pPr>
      <a:lvl5pPr algn="ctr" defTabSz="420688" rtl="0" eaLnBrk="0" fontAlgn="base" hangingPunct="0">
        <a:spcBef>
          <a:spcPct val="0"/>
        </a:spcBef>
        <a:spcAft>
          <a:spcPct val="0"/>
        </a:spcAft>
        <a:defRPr sz="4000">
          <a:solidFill>
            <a:schemeClr val="tx1"/>
          </a:solidFill>
          <a:latin typeface="Calibri" pitchFamily="34" charset="0"/>
          <a:ea typeface="MS PGothic" panose="020B0600070205080204"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5913" indent="-315913" algn="l" defTabSz="420688"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S PGothic" charset="0"/>
        </a:defRPr>
      </a:lvl1pPr>
      <a:lvl2pPr marL="685800" indent="-263525" algn="l" defTabSz="420688"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S PGothic" charset="0"/>
        </a:defRPr>
      </a:lvl2pPr>
      <a:lvl3pPr marL="1054100" indent="-209550" algn="l" defTabSz="420688"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anose="020B0600070205080204" pitchFamily="34" charset="-128"/>
          <a:cs typeface="MS PGothic" charset="0"/>
        </a:defRPr>
      </a:lvl3pPr>
      <a:lvl4pPr marL="1476375"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1898650" indent="-209550" algn="l" defTabSz="42068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55891"/>
      </p:ext>
    </p:extLst>
  </p:cSld>
  <p:clrMap bg1="lt1" tx1="dk1" bg2="lt2" tx2="dk2" accent1="accent1" accent2="accent2" accent3="accent3" accent4="accent4" accent5="accent5" accent6="accent6" hlink="hlink" folHlink="folHlink"/>
  <p:sldLayoutIdLst>
    <p:sldLayoutId id="2147485008" r:id="rId1"/>
    <p:sldLayoutId id="2147485009" r:id="rId2"/>
    <p:sldLayoutId id="2147485010" r:id="rId3"/>
    <p:sldLayoutId id="2147485011" r:id="rId4"/>
    <p:sldLayoutId id="2147485012" r:id="rId5"/>
    <p:sldLayoutId id="2147485013" r:id="rId6"/>
    <p:sldLayoutId id="2147485014" r:id="rId7"/>
    <p:sldLayoutId id="2147485015" r:id="rId8"/>
    <p:sldLayoutId id="2147485016" r:id="rId9"/>
    <p:sldLayoutId id="2147485017" r:id="rId10"/>
    <p:sldLayoutId id="2147485018" r:id="rId11"/>
    <p:sldLayoutId id="214748501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4">
            <a:extLst>
              <a:ext uri="{FF2B5EF4-FFF2-40B4-BE49-F238E27FC236}">
                <a16:creationId xmlns:a16="http://schemas.microsoft.com/office/drawing/2014/main" id="{4EAE268C-0179-D862-0229-2563F7015423}"/>
              </a:ext>
            </a:extLst>
          </p:cNvPr>
          <p:cNvSpPr txBox="1">
            <a:spLocks noChangeArrowheads="1"/>
          </p:cNvSpPr>
          <p:nvPr/>
        </p:nvSpPr>
        <p:spPr bwMode="auto">
          <a:xfrm>
            <a:off x="3073400" y="1212851"/>
            <a:ext cx="561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chemeClr val="bg1"/>
                </a:solidFill>
              </a:rPr>
              <a:t>PRESENTATION TITLE</a:t>
            </a:r>
          </a:p>
        </p:txBody>
      </p:sp>
      <p:sp>
        <p:nvSpPr>
          <p:cNvPr id="12291" name="TextBox 9">
            <a:extLst>
              <a:ext uri="{FF2B5EF4-FFF2-40B4-BE49-F238E27FC236}">
                <a16:creationId xmlns:a16="http://schemas.microsoft.com/office/drawing/2014/main" id="{5484D055-BFD8-F7AF-BD21-CA5B07DB87CF}"/>
              </a:ext>
            </a:extLst>
          </p:cNvPr>
          <p:cNvSpPr txBox="1">
            <a:spLocks noChangeArrowheads="1"/>
          </p:cNvSpPr>
          <p:nvPr/>
        </p:nvSpPr>
        <p:spPr bwMode="auto">
          <a:xfrm>
            <a:off x="3073400" y="2298700"/>
            <a:ext cx="5619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chemeClr val="bg1"/>
                </a:solidFill>
              </a:rPr>
              <a:t>Presented by:	Name Surname</a:t>
            </a:r>
          </a:p>
          <a:p>
            <a:pPr eaLnBrk="1" hangingPunct="1"/>
            <a:r>
              <a:rPr lang="en-US" altLang="en-US" sz="1200">
                <a:solidFill>
                  <a:schemeClr val="bg1"/>
                </a:solidFill>
              </a:rPr>
              <a:t>Designation:		Director</a:t>
            </a:r>
          </a:p>
          <a:p>
            <a:pPr eaLnBrk="1" hangingPunct="1"/>
            <a:r>
              <a:rPr lang="en-US" altLang="en-US" sz="1200">
                <a:solidFill>
                  <a:schemeClr val="bg1"/>
                </a:solidFill>
              </a:rPr>
              <a:t>Directorate:		Communication Services</a:t>
            </a:r>
          </a:p>
          <a:p>
            <a:pPr eaLnBrk="1" hangingPunct="1"/>
            <a:endParaRPr lang="en-US" altLang="en-US" sz="1200">
              <a:solidFill>
                <a:schemeClr val="bg1"/>
              </a:solidFill>
            </a:endParaRPr>
          </a:p>
          <a:p>
            <a:pPr eaLnBrk="1" hangingPunct="1"/>
            <a:r>
              <a:rPr lang="en-US" altLang="en-US" sz="1200">
                <a:solidFill>
                  <a:schemeClr val="bg1"/>
                </a:solidFill>
              </a:rPr>
              <a:t>Date:			15 April 2019</a:t>
            </a:r>
          </a:p>
        </p:txBody>
      </p:sp>
      <p:pic>
        <p:nvPicPr>
          <p:cNvPr id="12292" name="Picture 2">
            <a:extLst>
              <a:ext uri="{FF2B5EF4-FFF2-40B4-BE49-F238E27FC236}">
                <a16:creationId xmlns:a16="http://schemas.microsoft.com/office/drawing/2014/main" id="{72DBAD70-2878-3601-D47C-53ADEBD537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100"/>
            <a:ext cx="12192000" cy="6677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9">
            <a:extLst>
              <a:ext uri="{FF2B5EF4-FFF2-40B4-BE49-F238E27FC236}">
                <a16:creationId xmlns:a16="http://schemas.microsoft.com/office/drawing/2014/main" id="{BC636F6C-A955-CC95-5E7D-7FFA3D56BD40}"/>
              </a:ext>
            </a:extLst>
          </p:cNvPr>
          <p:cNvSpPr txBox="1">
            <a:spLocks noChangeArrowheads="1"/>
          </p:cNvSpPr>
          <p:nvPr/>
        </p:nvSpPr>
        <p:spPr bwMode="auto">
          <a:xfrm>
            <a:off x="1992314" y="2659064"/>
            <a:ext cx="57102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400" b="1" dirty="0">
              <a:solidFill>
                <a:schemeClr val="bg1"/>
              </a:solidFill>
            </a:endParaRPr>
          </a:p>
        </p:txBody>
      </p:sp>
      <p:sp>
        <p:nvSpPr>
          <p:cNvPr id="3" name="TextBox 2">
            <a:extLst>
              <a:ext uri="{FF2B5EF4-FFF2-40B4-BE49-F238E27FC236}">
                <a16:creationId xmlns:a16="http://schemas.microsoft.com/office/drawing/2014/main" id="{4994C4BD-EA6F-DEC0-6F65-0EC31D14D456}"/>
              </a:ext>
            </a:extLst>
          </p:cNvPr>
          <p:cNvSpPr txBox="1">
            <a:spLocks noChangeArrowheads="1"/>
          </p:cNvSpPr>
          <p:nvPr/>
        </p:nvSpPr>
        <p:spPr bwMode="auto">
          <a:xfrm>
            <a:off x="257174" y="1176207"/>
            <a:ext cx="11610975"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dirty="0">
                <a:solidFill>
                  <a:schemeClr val="bg1"/>
                </a:solidFill>
                <a:latin typeface="Gill Snas" charset="0"/>
                <a:cs typeface="Gill Snas" charset="0"/>
              </a:rPr>
              <a:t>WATER AND SANITATION SERVICES NORMS AND STANDARDS: FOCUS ON SANITATION  </a:t>
            </a:r>
          </a:p>
          <a:p>
            <a:pPr eaLnBrk="1" hangingPunct="1">
              <a:defRPr/>
            </a:pPr>
            <a:endParaRPr lang="en-US" dirty="0">
              <a:solidFill>
                <a:schemeClr val="bg1"/>
              </a:solidFill>
              <a:latin typeface="Gill Snas" charset="0"/>
              <a:cs typeface="Gill Snas" charset="0"/>
            </a:endParaRPr>
          </a:p>
          <a:p>
            <a:pPr eaLnBrk="1" hangingPunct="1">
              <a:defRPr/>
            </a:pPr>
            <a:endParaRPr lang="en-US" dirty="0">
              <a:solidFill>
                <a:schemeClr val="bg1"/>
              </a:solidFill>
              <a:latin typeface="Gill Snas" charset="0"/>
              <a:cs typeface="Gill Snas" charset="0"/>
            </a:endParaRPr>
          </a:p>
          <a:p>
            <a:pPr eaLnBrk="1" hangingPunct="1">
              <a:defRPr/>
            </a:pPr>
            <a:r>
              <a:rPr lang="en-US" sz="1400" dirty="0">
                <a:solidFill>
                  <a:schemeClr val="bg1"/>
                </a:solidFill>
                <a:latin typeface="Gill Snas" charset="0"/>
                <a:cs typeface="Gill Snas" charset="0"/>
              </a:rPr>
              <a:t>Presented by:</a:t>
            </a:r>
          </a:p>
          <a:p>
            <a:pPr eaLnBrk="1" hangingPunct="1">
              <a:defRPr/>
            </a:pPr>
            <a:r>
              <a:rPr lang="en-US" sz="1800" dirty="0">
                <a:solidFill>
                  <a:schemeClr val="bg1"/>
                </a:solidFill>
                <a:latin typeface="Gill Snas" charset="0"/>
                <a:cs typeface="Gill Snas" charset="0"/>
              </a:rPr>
              <a:t>Name Surname		:  Ms. Iris Mathye 	</a:t>
            </a:r>
          </a:p>
          <a:p>
            <a:pPr eaLnBrk="1" hangingPunct="1">
              <a:defRPr/>
            </a:pPr>
            <a:r>
              <a:rPr lang="en-US" sz="1800" dirty="0">
                <a:solidFill>
                  <a:schemeClr val="bg1"/>
                </a:solidFill>
                <a:latin typeface="Gill Snas" charset="0"/>
                <a:cs typeface="Gill Snas" charset="0"/>
              </a:rPr>
              <a:t>Designation			:  Director</a:t>
            </a:r>
          </a:p>
          <a:p>
            <a:pPr eaLnBrk="1" hangingPunct="1">
              <a:defRPr/>
            </a:pPr>
            <a:r>
              <a:rPr lang="en-US" sz="1800" dirty="0">
                <a:solidFill>
                  <a:schemeClr val="bg1"/>
                </a:solidFill>
                <a:latin typeface="Gill Snas" charset="0"/>
                <a:cs typeface="Gill Snas" charset="0"/>
              </a:rPr>
              <a:t>Chief Directorate: 		:  Sanitation Services Support </a:t>
            </a:r>
          </a:p>
          <a:p>
            <a:pPr eaLnBrk="1" hangingPunct="1">
              <a:defRPr/>
            </a:pPr>
            <a:r>
              <a:rPr lang="en-US" sz="1800" dirty="0">
                <a:solidFill>
                  <a:schemeClr val="bg1"/>
                </a:solidFill>
                <a:latin typeface="Gill Snas" charset="0"/>
                <a:cs typeface="Gill Snas" charset="0"/>
              </a:rPr>
              <a:t>Date					:  16 May 2024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idx="1"/>
          </p:nvPr>
        </p:nvSpPr>
        <p:spPr>
          <a:xfrm>
            <a:off x="629174" y="1200428"/>
            <a:ext cx="11409699" cy="4596366"/>
          </a:xfrm>
        </p:spPr>
        <p:txBody>
          <a:bodyPr>
            <a:noAutofit/>
          </a:bodyPr>
          <a:lstStyle/>
          <a:p>
            <a:pPr marL="442119" marR="0" lvl="0" indent="-442119"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Whenever water supply is interrupted for longer than 72 hours, including where an emergency situation affecting provision of sanitation services is declared, the Water Services Institution must make provision for alternative sanitation facilities in areas serviced with waterborne sanitation.</a:t>
            </a:r>
          </a:p>
          <a:p>
            <a:pPr marR="0" lvl="0" algn="just" defTabSz="457200" rtl="0" eaLnBrk="1" fontAlgn="auto" latinLnBrk="0" hangingPunct="0">
              <a:lnSpc>
                <a:spcPct val="10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342900" marR="0" lvl="0" indent="-342900"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Emergency sanitation facilities must be provided in line with the requirements of Part 3 (Emergency Housing Programme) of the National Housing Code, (2009) (Annexure B). </a:t>
            </a:r>
          </a:p>
          <a:p>
            <a:pPr marR="0" lvl="0" algn="just" defTabSz="457200" rtl="0" eaLnBrk="1" fontAlgn="auto" latinLnBrk="0" hangingPunct="0">
              <a:lnSpc>
                <a:spcPct val="10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342900" marR="0" lvl="0" indent="-342900"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Due to varying geographical and similar conditions, facilities to be provided may vary from area  to area, must be safe, be readily accessible, and in close walking distance, and provide for the  safe disposal of human waste including hygiene and user education</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a:latin typeface="+mn-lt"/>
                <a:ea typeface="+mn-ea"/>
                <a:cs typeface="+mn-cs"/>
                <a:sym typeface="Calibri"/>
              </a:defRPr>
            </a:pPr>
            <a:endParaRPr kumimoji="0" lang="en-US" sz="2000" b="0" i="0" u="none" strike="noStrike" kern="0" cap="none" spc="0" normalizeH="0" baseline="0" noProof="0" dirty="0">
              <a:ln>
                <a:noFill/>
              </a:ln>
              <a:solidFill>
                <a:schemeClr val="tx1">
                  <a:lumMod val="95000"/>
                  <a:lumOff val="5000"/>
                </a:schemeClr>
              </a:solidFill>
              <a:effectLst/>
              <a:uLnTx/>
              <a:uFillTx/>
              <a:latin typeface="Calibri"/>
              <a:cs typeface="Calibri"/>
              <a:sym typeface="Calibri"/>
            </a:endParaRPr>
          </a:p>
        </p:txBody>
      </p:sp>
      <p:sp>
        <p:nvSpPr>
          <p:cNvPr id="7" name="Slide Number Placeholder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629174" y="203790"/>
            <a:ext cx="12130481" cy="477054"/>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500" b="1" i="0" u="none" strike="noStrike" kern="0" cap="none" spc="0" normalizeH="0" baseline="0" noProof="0" dirty="0">
                <a:ln>
                  <a:noFill/>
                </a:ln>
                <a:solidFill>
                  <a:prstClr val="black">
                    <a:lumMod val="95000"/>
                    <a:lumOff val="5000"/>
                  </a:prstClr>
                </a:solidFill>
                <a:effectLst/>
                <a:uLnTx/>
                <a:uFill>
                  <a:solidFill>
                    <a:srgbClr val="FFFFFF"/>
                  </a:solidFill>
                </a:uFill>
                <a:latin typeface="Calibri"/>
                <a:ea typeface="Arial"/>
                <a:cs typeface="Arial"/>
                <a:sym typeface="Arial"/>
              </a:rPr>
              <a:t>PROPOSED EMERGENCY SANITATION SERVICES </a:t>
            </a:r>
          </a:p>
        </p:txBody>
      </p:sp>
    </p:spTree>
    <p:extLst>
      <p:ext uri="{BB962C8B-B14F-4D97-AF65-F5344CB8AC3E}">
        <p14:creationId xmlns:p14="http://schemas.microsoft.com/office/powerpoint/2010/main" val="3341161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idx="1"/>
          </p:nvPr>
        </p:nvSpPr>
        <p:spPr>
          <a:xfrm>
            <a:off x="391150" y="1226900"/>
            <a:ext cx="11409699" cy="4569894"/>
          </a:xfrm>
        </p:spPr>
        <p:txBody>
          <a:bodyPr>
            <a:noAutofit/>
          </a:bodyPr>
          <a:lstStyle/>
          <a:p>
            <a:pPr marL="442119" marR="0" lvl="0" indent="-442119" algn="just" defTabSz="457200" rtl="0" eaLnBrk="1" fontAlgn="auto" latinLnBrk="0" hangingPunct="0">
              <a:lnSpc>
                <a:spcPct val="100000"/>
              </a:lnSpc>
              <a:spcBef>
                <a:spcPts val="0"/>
              </a:spcBef>
              <a:spcAft>
                <a:spcPts val="0"/>
              </a:spcAft>
              <a:buClr>
                <a:srgbClr val="000000"/>
              </a:buClr>
              <a:buSzTx/>
              <a:buFontTx/>
              <a:buNone/>
              <a:tabLst/>
              <a:defRPr/>
            </a:pPr>
            <a:endParaRPr kumimoji="0" lang="en-US" sz="18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442119" marR="0" lvl="0" indent="-442119"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Sanitation services must be family-friendly and the following must be provided:</a:t>
            </a:r>
          </a:p>
          <a:p>
            <a:pPr marL="442119" marR="0" lvl="0" indent="-442119" algn="just" defTabSz="457200" rtl="0" eaLnBrk="1" fontAlgn="auto" latinLnBrk="0" hangingPunct="0">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722313" lvl="1" indent="-441325" algn="just" eaLnBrk="1" fontAlgn="auto">
              <a:spcBef>
                <a:spcPts val="0"/>
              </a:spcBef>
              <a:spcAft>
                <a:spcPts val="0"/>
              </a:spcAft>
              <a:buClr>
                <a:srgbClr val="000000"/>
              </a:buClr>
              <a:buFont typeface="Courier New" panose="02070309020205020404" pitchFamily="49" charset="0"/>
              <a:buChar char="o"/>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Nappy changing areas</a:t>
            </a:r>
          </a:p>
          <a:p>
            <a:pPr marL="722313" lvl="1" indent="-441325" algn="just" eaLnBrk="1" fontAlgn="auto">
              <a:spcBef>
                <a:spcPts val="0"/>
              </a:spcBef>
              <a:spcAft>
                <a:spcPts val="0"/>
              </a:spcAft>
              <a:buClr>
                <a:srgbClr val="000000"/>
              </a:buClr>
              <a:buFont typeface="Courier New" panose="02070309020205020404" pitchFamily="49" charset="0"/>
              <a:buChar char="o"/>
              <a:defRPr/>
            </a:pPr>
            <a:endPar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722313" lvl="1" indent="-441325" algn="just" eaLnBrk="1" fontAlgn="auto">
              <a:spcBef>
                <a:spcPts val="0"/>
              </a:spcBef>
              <a:spcAft>
                <a:spcPts val="0"/>
              </a:spcAft>
              <a:buClr>
                <a:srgbClr val="000000"/>
              </a:buClr>
              <a:buFont typeface="Courier New" panose="02070309020205020404" pitchFamily="49" charset="0"/>
              <a:buChar char="o"/>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Hook to assist with hanging handbags</a:t>
            </a:r>
          </a:p>
          <a:p>
            <a:pPr marL="722313" lvl="1" indent="-441325" algn="just" eaLnBrk="1" fontAlgn="auto">
              <a:spcBef>
                <a:spcPts val="0"/>
              </a:spcBef>
              <a:spcAft>
                <a:spcPts val="0"/>
              </a:spcAft>
              <a:buClr>
                <a:srgbClr val="000000"/>
              </a:buClr>
              <a:buFont typeface="Courier New" panose="02070309020205020404" pitchFamily="49" charset="0"/>
              <a:buChar char="o"/>
              <a:defRPr/>
            </a:pPr>
            <a:endPar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722313" lvl="1" indent="-441325" algn="just" eaLnBrk="1" fontAlgn="auto">
              <a:spcBef>
                <a:spcPts val="0"/>
              </a:spcBef>
              <a:spcAft>
                <a:spcPts val="0"/>
              </a:spcAft>
              <a:buClr>
                <a:srgbClr val="000000"/>
              </a:buClr>
              <a:buFont typeface="Courier New" panose="02070309020205020404" pitchFamily="49" charset="0"/>
              <a:buChar char="o"/>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Toilets must include provision for appropriate disposal of menstrual materials (waste bins with lid that are emptied regularly).</a:t>
            </a:r>
          </a:p>
          <a:p>
            <a:pPr marL="442119" marR="0" lvl="0" indent="-442119" algn="just" defTabSz="457200" rtl="0" eaLnBrk="1" fontAlgn="auto" latinLnBrk="0" hangingPunct="0">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endParaRPr>
          </a:p>
          <a:p>
            <a:pPr marL="342900" marR="0" lvl="0" indent="-342900"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Provision must be made for sanitation facilities for </a:t>
            </a:r>
            <a:r>
              <a:rPr kumimoji="0" lang="en-US" sz="2000" b="1"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persons with disabilities </a:t>
            </a:r>
            <a:r>
              <a:rPr kumimoji="0" lang="en-US" sz="2000" b="0" i="0" u="none" strike="noStrike" kern="0" cap="none" spc="0" normalizeH="0" baseline="0" noProof="0" dirty="0">
                <a:ln>
                  <a:noFill/>
                </a:ln>
                <a:solidFill>
                  <a:schemeClr val="tx1">
                    <a:lumMod val="95000"/>
                    <a:lumOff val="5000"/>
                  </a:schemeClr>
                </a:solidFill>
                <a:effectLst/>
                <a:uLnTx/>
                <a:uFillTx/>
                <a:latin typeface="Arial" panose="020B0604020202020204" pitchFamily="34" charset="0"/>
                <a:ea typeface="MS PGothic" panose="020B0600070205080204" pitchFamily="34" charset="-128"/>
                <a:cs typeface="Calibri"/>
              </a:rPr>
              <a:t>in adherence to the requirement set out in the SANS 10400-S:2011</a:t>
            </a:r>
          </a:p>
          <a:p>
            <a:pPr marL="0" marR="0" lvl="0" indent="0" algn="l" defTabSz="457200" rtl="0" eaLnBrk="1" fontAlgn="auto" latinLnBrk="0" hangingPunct="0">
              <a:lnSpc>
                <a:spcPct val="100000"/>
              </a:lnSpc>
              <a:spcBef>
                <a:spcPts val="0"/>
              </a:spcBef>
              <a:spcAft>
                <a:spcPts val="0"/>
              </a:spcAft>
              <a:buClr>
                <a:srgbClr val="000000"/>
              </a:buClr>
              <a:buSzTx/>
              <a:buFontTx/>
              <a:buNone/>
              <a:tabLst/>
              <a:defRPr>
                <a:latin typeface="+mn-lt"/>
                <a:ea typeface="+mn-ea"/>
                <a:cs typeface="+mn-cs"/>
                <a:sym typeface="Calibri"/>
              </a:defRPr>
            </a:pPr>
            <a:endParaRPr kumimoji="0" lang="en-US" sz="2000" b="0" i="0" u="none" strike="noStrike" kern="0" cap="none" spc="0" normalizeH="0" baseline="0" noProof="0" dirty="0">
              <a:ln>
                <a:noFill/>
              </a:ln>
              <a:solidFill>
                <a:schemeClr val="tx1">
                  <a:lumMod val="95000"/>
                  <a:lumOff val="5000"/>
                </a:schemeClr>
              </a:solidFill>
              <a:effectLst/>
              <a:uLnTx/>
              <a:uFillTx/>
              <a:latin typeface="Calibri"/>
              <a:cs typeface="Calibri"/>
              <a:sym typeface="Calibri"/>
            </a:endParaRPr>
          </a:p>
        </p:txBody>
      </p:sp>
      <p:sp>
        <p:nvSpPr>
          <p:cNvPr id="7" name="Slide Number Placeholder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279133" y="199875"/>
            <a:ext cx="9322067" cy="861774"/>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endParaRPr kumimoji="0" lang="en-US" sz="2500" b="1" i="0" u="none" strike="noStrike" kern="0" cap="none" spc="0" normalizeH="0" baseline="0" noProof="0" dirty="0">
              <a:ln>
                <a:noFill/>
              </a:ln>
              <a:solidFill>
                <a:prstClr val="black">
                  <a:lumMod val="95000"/>
                  <a:lumOff val="5000"/>
                </a:prstClr>
              </a:solidFill>
              <a:effectLst/>
              <a:uLnTx/>
              <a:uFill>
                <a:solidFill>
                  <a:srgbClr val="FFFFFF"/>
                </a:solidFill>
              </a:uFill>
              <a:ea typeface="Arial"/>
              <a:cs typeface="Arial" panose="020B0604020202020204" pitchFamily="34" charset="0"/>
              <a:sym typeface="Arial"/>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500" b="1" i="0" u="none" strike="noStrike" kern="0" cap="none" spc="0" normalizeH="0" baseline="0" noProof="0" dirty="0">
                <a:ln>
                  <a:noFill/>
                </a:ln>
                <a:solidFill>
                  <a:prstClr val="black">
                    <a:lumMod val="95000"/>
                    <a:lumOff val="5000"/>
                  </a:prstClr>
                </a:solidFill>
                <a:effectLst/>
                <a:uLnTx/>
                <a:uFill>
                  <a:solidFill>
                    <a:srgbClr val="FFFFFF"/>
                  </a:solidFill>
                </a:uFill>
                <a:ea typeface="Arial"/>
                <a:cs typeface="Arial" panose="020B0604020202020204" pitchFamily="34" charset="0"/>
                <a:sym typeface="Arial"/>
              </a:rPr>
              <a:t>PROPOSED SANITATION STANDARDS AT PUBLIC SPACES </a:t>
            </a:r>
          </a:p>
        </p:txBody>
      </p:sp>
    </p:spTree>
    <p:extLst>
      <p:ext uri="{BB962C8B-B14F-4D97-AF65-F5344CB8AC3E}">
        <p14:creationId xmlns:p14="http://schemas.microsoft.com/office/powerpoint/2010/main" val="79895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idx="1"/>
          </p:nvPr>
        </p:nvSpPr>
        <p:spPr>
          <a:xfrm>
            <a:off x="164648" y="1117145"/>
            <a:ext cx="11862704" cy="5100458"/>
          </a:xfrm>
        </p:spPr>
        <p:txBody>
          <a:bodyPr>
            <a:noAutofit/>
          </a:bodyPr>
          <a:lstStyle/>
          <a:p>
            <a:pPr marL="342900" marR="0" lvl="0" indent="-342900"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The WSA must monitor and regulate safe emptying, transportation, treatment, and disposal of faecal sludge to the faecal sludge treatment facilities or any authorised facility. </a:t>
            </a:r>
          </a:p>
          <a:p>
            <a:pPr marR="0" lvl="0" algn="just" defTabSz="457200" rtl="0" eaLnBrk="1" fontAlgn="auto" latinLnBrk="0" hangingPunct="0">
              <a:lnSpc>
                <a:spcPct val="100000"/>
              </a:lnSpc>
              <a:spcBef>
                <a:spcPts val="0"/>
              </a:spcBef>
              <a:spcAft>
                <a:spcPts val="0"/>
              </a:spcAft>
              <a:buClr>
                <a:srgbClr val="000000"/>
              </a:buClr>
              <a:buSzTx/>
              <a:tabLst/>
              <a:defRPr/>
            </a:pPr>
            <a:endPar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marL="342900" marR="0" lvl="0" indent="-342900"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The Water Services Institution will be required to: </a:t>
            </a:r>
            <a:endParaRPr kumimoji="0" lang="en-ZA"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marL="1085850" lvl="1" indent="-342900" algn="just" eaLnBrk="1" fontAlgn="auto">
              <a:spcBef>
                <a:spcPts val="0"/>
              </a:spcBef>
              <a:spcAft>
                <a:spcPts val="0"/>
              </a:spcAft>
              <a:buClr>
                <a:srgbClr val="000000"/>
              </a:buClr>
              <a:buFont typeface="Wingdings" panose="05000000000000000000" pitchFamily="2" charset="2"/>
              <a:buChar char="v"/>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determine actual and forecasted wastewater generation  and faecal sludge containment tanks or pits within its service areas;</a:t>
            </a:r>
            <a:endParaRPr kumimoji="0" lang="en-ZA"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marL="1085850" lvl="1" indent="-342900" algn="just" eaLnBrk="1" fontAlgn="auto">
              <a:spcBef>
                <a:spcPts val="0"/>
              </a:spcBef>
              <a:spcAft>
                <a:spcPts val="0"/>
              </a:spcAft>
              <a:buClr>
                <a:srgbClr val="000000"/>
              </a:buClr>
              <a:buFont typeface="Wingdings" panose="05000000000000000000" pitchFamily="2" charset="2"/>
              <a:buChar char="v"/>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plan for </a:t>
            </a:r>
          </a:p>
          <a:p>
            <a:pPr marL="1368425" lvl="1" indent="-449263" algn="just" eaLnBrk="1" fontAlgn="auto">
              <a:spcBef>
                <a:spcPts val="0"/>
              </a:spcBef>
              <a:spcAft>
                <a:spcPts val="0"/>
              </a:spcAft>
              <a:buClr>
                <a:srgbClr val="000000"/>
              </a:buClr>
              <a:buFont typeface="Courier New" panose="02070309020205020404" pitchFamily="49" charset="0"/>
              <a:buChar char="o"/>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adequate sewer collection and wastewater treatment capacity</a:t>
            </a:r>
            <a:endParaRPr kumimoji="0" lang="en-ZA"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marL="1368425" lvl="1" indent="-449263" algn="just" eaLnBrk="1" fontAlgn="auto">
              <a:spcBef>
                <a:spcPts val="0"/>
              </a:spcBef>
              <a:spcAft>
                <a:spcPts val="0"/>
              </a:spcAft>
              <a:buClr>
                <a:srgbClr val="000000"/>
              </a:buClr>
              <a:buFont typeface="Courier New" panose="02070309020205020404" pitchFamily="49" charset="0"/>
              <a:buChar char="o"/>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safe faecal sludge emptying, transportation and treatment method within the Water Services Development Planning process</a:t>
            </a:r>
            <a:endParaRPr kumimoji="0" lang="en-ZA"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marL="1085850" lvl="1" indent="-342900" algn="just" eaLnBrk="1" fontAlgn="auto">
              <a:spcBef>
                <a:spcPts val="0"/>
              </a:spcBef>
              <a:spcAft>
                <a:spcPts val="0"/>
              </a:spcAft>
              <a:buClr>
                <a:srgbClr val="000000"/>
              </a:buClr>
              <a:buFont typeface="Wingdings" panose="05000000000000000000" pitchFamily="2" charset="2"/>
              <a:buChar char="v"/>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ensure that sludge from all forms of on-site sanitation is, at intervals, removed from the pit or tank and conveyed to a treatment or disposal facility</a:t>
            </a:r>
            <a:r>
              <a:rPr lang="en-GB" sz="2000" kern="0" dirty="0">
                <a:latin typeface="Arial" panose="020B0604020202020204" pitchFamily="34" charset="0"/>
                <a:ea typeface="MS PGothic" panose="020B0600070205080204" pitchFamily="34" charset="-128"/>
                <a:cs typeface="Calibri"/>
              </a:rPr>
              <a:t> in compliance with </a:t>
            </a:r>
          </a:p>
          <a:p>
            <a:pPr marL="1482725" lvl="3" indent="-449263" algn="just" eaLnBrk="1" fontAlgn="auto">
              <a:spcBef>
                <a:spcPts val="0"/>
              </a:spcBef>
              <a:spcAft>
                <a:spcPts val="0"/>
              </a:spcAft>
              <a:buClr>
                <a:srgbClr val="000000"/>
              </a:buClr>
              <a:buFont typeface="Courier New" panose="02070309020205020404" pitchFamily="49" charset="0"/>
              <a:buChar char="o"/>
              <a:defRPr/>
            </a:pPr>
            <a:r>
              <a:rPr kumimoji="0" lang="en-GB"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The Hazardous Biological Agents Regulation under the Occupational Health and Safety Act </a:t>
            </a:r>
          </a:p>
          <a:p>
            <a:pPr marL="1482725" lvl="3" indent="-449263" algn="just" eaLnBrk="1" fontAlgn="auto">
              <a:spcBef>
                <a:spcPts val="0"/>
              </a:spcBef>
              <a:spcAft>
                <a:spcPts val="0"/>
              </a:spcAft>
              <a:buClr>
                <a:srgbClr val="000000"/>
              </a:buClr>
              <a:buFont typeface="Courier New" panose="02070309020205020404" pitchFamily="49" charset="0"/>
              <a:buChar char="o"/>
              <a:defRPr/>
            </a:pPr>
            <a:r>
              <a:rPr lang="en-GB" kern="0" dirty="0">
                <a:latin typeface="Arial" panose="020B0604020202020204" pitchFamily="34" charset="0"/>
                <a:cs typeface="Calibri"/>
              </a:rPr>
              <a:t>T</a:t>
            </a:r>
            <a:r>
              <a:rPr kumimoji="0" lang="en-GB"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he National Road Traffic Act</a:t>
            </a:r>
            <a:r>
              <a:rPr lang="en-GB" kern="0" dirty="0">
                <a:latin typeface="Arial" panose="020B0604020202020204" pitchFamily="34" charset="0"/>
                <a:ea typeface="MS PGothic" panose="020B0600070205080204" pitchFamily="34" charset="-128"/>
                <a:cs typeface="Calibri"/>
              </a:rPr>
              <a:t> and its Regulations</a:t>
            </a:r>
            <a:endParaRPr kumimoji="0" lang="en-GB"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marL="914400" lvl="2" indent="0" eaLnBrk="1" fontAlgn="auto">
              <a:spcBef>
                <a:spcPts val="0"/>
              </a:spcBef>
              <a:spcAft>
                <a:spcPts val="0"/>
              </a:spcAft>
              <a:buClr>
                <a:srgbClr val="000000"/>
              </a:buClr>
              <a:buNone/>
              <a:defRPr/>
            </a:pPr>
            <a:endParaRPr kumimoji="0" lang="en-US" sz="2000" b="0" i="0" u="none" strike="noStrike" kern="0" cap="none" spc="0" normalizeH="0" baseline="0" noProof="0" dirty="0">
              <a:ln>
                <a:noFill/>
              </a:ln>
              <a:effectLst/>
              <a:uLnTx/>
              <a:uFillTx/>
              <a:latin typeface="Calibri"/>
              <a:cs typeface="Calibri"/>
              <a:sym typeface="Calibri"/>
            </a:endParaRPr>
          </a:p>
        </p:txBody>
      </p:sp>
      <p:sp>
        <p:nvSpPr>
          <p:cNvPr id="7" name="Slide Number Placeholder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390524" y="443179"/>
            <a:ext cx="11558531" cy="44627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300" b="1" i="0" u="none" strike="noStrike" kern="0" cap="none" spc="0" normalizeH="0" baseline="0" noProof="0" dirty="0">
                <a:ln>
                  <a:noFill/>
                </a:ln>
                <a:solidFill>
                  <a:prstClr val="black">
                    <a:lumMod val="95000"/>
                    <a:lumOff val="5000"/>
                  </a:prstClr>
                </a:solidFill>
                <a:effectLst/>
                <a:uLnTx/>
                <a:uFill>
                  <a:solidFill>
                    <a:srgbClr val="FFFFFF"/>
                  </a:solidFill>
                </a:uFill>
                <a:latin typeface="Calibri"/>
                <a:ea typeface="Arial"/>
                <a:cs typeface="Arial"/>
                <a:sym typeface="Arial"/>
              </a:rPr>
              <a:t>SEWER COLLECTION, WASTEWATER TREATMENT AND FAECAL SLUDGE MANAGEMENT  </a:t>
            </a:r>
          </a:p>
        </p:txBody>
      </p:sp>
    </p:spTree>
    <p:extLst>
      <p:ext uri="{BB962C8B-B14F-4D97-AF65-F5344CB8AC3E}">
        <p14:creationId xmlns:p14="http://schemas.microsoft.com/office/powerpoint/2010/main" val="3127566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sz="half" idx="1"/>
          </p:nvPr>
        </p:nvSpPr>
        <p:spPr>
          <a:xfrm>
            <a:off x="242944" y="1134941"/>
            <a:ext cx="6442336" cy="4991224"/>
          </a:xfrm>
        </p:spPr>
        <p:txBody>
          <a:bodyPr>
            <a:noAutofit/>
          </a:bodyPr>
          <a:lstStyle/>
          <a:p>
            <a:pPr marL="342900" marR="0" lvl="0" indent="-342900" algn="just"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rPr>
              <a:t>The Water Services Institution must:</a:t>
            </a:r>
          </a:p>
          <a:p>
            <a:pPr marL="0" marR="0" lvl="0" indent="0" algn="just" defTabSz="457200" rtl="0" eaLnBrk="1" fontAlgn="auto" latinLnBrk="0" hangingPunct="0">
              <a:lnSpc>
                <a:spcPct val="100000"/>
              </a:lnSpc>
              <a:spcBef>
                <a:spcPts val="0"/>
              </a:spcBef>
              <a:spcAft>
                <a:spcPts val="0"/>
              </a:spcAft>
              <a:buClr>
                <a:srgbClr val="000000"/>
              </a:buClr>
              <a:buSzTx/>
              <a:buNone/>
              <a:tabLst/>
              <a:defRPr/>
            </a:pPr>
            <a:endParaRPr kumimoji="0" lang="en-GB" sz="2000" b="0" i="0" u="none" strike="noStrike" kern="0" cap="none" spc="0" normalizeH="0" baseline="0" noProof="0" dirty="0">
              <a:ln>
                <a:noFill/>
              </a:ln>
              <a:effectLst/>
              <a:uLnTx/>
              <a:uFillTx/>
              <a:latin typeface="Arial" panose="020B0604020202020204" pitchFamily="34" charset="0"/>
              <a:ea typeface="MS PGothic" panose="020B0600070205080204" pitchFamily="34" charset="-128"/>
              <a:cs typeface="Calibri"/>
            </a:endParaRPr>
          </a:p>
          <a:p>
            <a:pPr lvl="1" indent="-342900" algn="just" eaLnBrk="1" fontAlgn="auto">
              <a:spcBef>
                <a:spcPts val="0"/>
              </a:spcBef>
              <a:spcAft>
                <a:spcPts val="0"/>
              </a:spcAft>
              <a:buClr>
                <a:srgbClr val="000000"/>
              </a:buClr>
              <a:buFont typeface="Wingdings" panose="05000000000000000000" pitchFamily="2" charset="2"/>
              <a:buChar char="v"/>
              <a:defRPr/>
            </a:pPr>
            <a:r>
              <a:rPr lang="en-GB" sz="2000" kern="0" dirty="0">
                <a:latin typeface="Arial" panose="020B0604020202020204" pitchFamily="34" charset="0"/>
                <a:cs typeface="Calibri"/>
              </a:rPr>
              <a:t>Ensure sanitation workers ‘safety through the provision of personal protective equipment, vaccination and deworming against disease relevant to their working environment.</a:t>
            </a:r>
          </a:p>
          <a:p>
            <a:pPr lvl="1" indent="-342900" algn="just" eaLnBrk="1" fontAlgn="auto">
              <a:spcBef>
                <a:spcPts val="0"/>
              </a:spcBef>
              <a:spcAft>
                <a:spcPts val="0"/>
              </a:spcAft>
              <a:buClr>
                <a:srgbClr val="000000"/>
              </a:buClr>
              <a:buFont typeface="Wingdings" panose="05000000000000000000" pitchFamily="2" charset="2"/>
              <a:buChar char="v"/>
              <a:defRPr/>
            </a:pPr>
            <a:r>
              <a:rPr lang="en-GB" sz="2000" kern="0" dirty="0">
                <a:latin typeface="Arial" panose="020B0604020202020204" pitchFamily="34" charset="0"/>
                <a:cs typeface="Calibri"/>
              </a:rPr>
              <a:t>Ensure workers are trained on the risks of handling faecal sludge and on standard operating procedures. </a:t>
            </a:r>
          </a:p>
          <a:p>
            <a:pPr lvl="1" indent="-342900" algn="just" eaLnBrk="1" fontAlgn="auto">
              <a:spcBef>
                <a:spcPts val="0"/>
              </a:spcBef>
              <a:spcAft>
                <a:spcPts val="0"/>
              </a:spcAft>
              <a:buClr>
                <a:srgbClr val="000000"/>
              </a:buClr>
              <a:buFont typeface="Wingdings" panose="05000000000000000000" pitchFamily="2" charset="2"/>
              <a:buChar char="v"/>
              <a:defRPr/>
            </a:pPr>
            <a:r>
              <a:rPr lang="en-GB" sz="2000" kern="0" dirty="0">
                <a:latin typeface="Arial" panose="020B0604020202020204" pitchFamily="34" charset="0"/>
                <a:cs typeface="Calibri"/>
              </a:rPr>
              <a:t>Ensure safety of workers through the provision of facilities to wash with water and soap.  </a:t>
            </a:r>
          </a:p>
          <a:p>
            <a:pPr lvl="1" indent="-342900" algn="just" eaLnBrk="1" fontAlgn="auto">
              <a:spcBef>
                <a:spcPts val="0"/>
              </a:spcBef>
              <a:spcAft>
                <a:spcPts val="0"/>
              </a:spcAft>
              <a:buClr>
                <a:srgbClr val="000000"/>
              </a:buClr>
              <a:buFont typeface="Wingdings" panose="05000000000000000000" pitchFamily="2" charset="2"/>
              <a:buChar char="v"/>
              <a:defRPr/>
            </a:pPr>
            <a:endParaRPr lang="en-GB" sz="2000" kern="0" dirty="0">
              <a:latin typeface="Arial" panose="020B0604020202020204" pitchFamily="34" charset="0"/>
              <a:cs typeface="Calibri"/>
            </a:endParaRPr>
          </a:p>
          <a:p>
            <a:pPr marL="400050" lvl="1" indent="0" algn="just" eaLnBrk="1" fontAlgn="auto">
              <a:spcBef>
                <a:spcPts val="0"/>
              </a:spcBef>
              <a:spcAft>
                <a:spcPts val="0"/>
              </a:spcAft>
              <a:buClr>
                <a:srgbClr val="000000"/>
              </a:buClr>
              <a:buNone/>
              <a:defRPr/>
            </a:pPr>
            <a:r>
              <a:rPr lang="en-GB" sz="2000" kern="0" dirty="0">
                <a:latin typeface="Arial" panose="020B0604020202020204" pitchFamily="34" charset="0"/>
                <a:cs typeface="Calibri"/>
              </a:rPr>
              <a:t>WRC developed guidelines to assist the sector to protect sanitation workers.</a:t>
            </a:r>
          </a:p>
          <a:p>
            <a:pPr marL="400050" lvl="1" indent="0" algn="just" eaLnBrk="1" fontAlgn="auto">
              <a:spcBef>
                <a:spcPts val="0"/>
              </a:spcBef>
              <a:spcAft>
                <a:spcPts val="0"/>
              </a:spcAft>
              <a:buClr>
                <a:srgbClr val="000000"/>
              </a:buClr>
              <a:buNone/>
              <a:defRPr/>
            </a:pPr>
            <a:endParaRPr kumimoji="0" lang="en-US" sz="2000" b="0" i="0" u="none" strike="noStrike" kern="0" cap="none" spc="0" normalizeH="0" baseline="0" noProof="0" dirty="0">
              <a:ln>
                <a:noFill/>
              </a:ln>
              <a:effectLst/>
              <a:uLnTx/>
              <a:uFillTx/>
              <a:latin typeface="Calibri"/>
              <a:cs typeface="Calibri"/>
              <a:sym typeface="Calibri"/>
            </a:endParaRPr>
          </a:p>
        </p:txBody>
      </p:sp>
      <p:sp>
        <p:nvSpPr>
          <p:cNvPr id="7" name="Slide Number Placeholder 6"/>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164648" y="443179"/>
            <a:ext cx="11784408" cy="523220"/>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800" b="1" i="0" u="none" strike="noStrike" kern="0" cap="none" spc="0" normalizeH="0" baseline="0" noProof="0" dirty="0">
                <a:ln>
                  <a:noFill/>
                </a:ln>
                <a:solidFill>
                  <a:prstClr val="black">
                    <a:lumMod val="95000"/>
                    <a:lumOff val="5000"/>
                  </a:prstClr>
                </a:solidFill>
                <a:effectLst/>
                <a:uLnTx/>
                <a:uFill>
                  <a:solidFill>
                    <a:srgbClr val="FFFFFF"/>
                  </a:solidFill>
                </a:uFill>
                <a:latin typeface="Calibri"/>
                <a:ea typeface="Arial"/>
                <a:cs typeface="Arial"/>
                <a:sym typeface="Arial"/>
              </a:rPr>
              <a:t>PROTECTION OF SANITATION  WORKERS  </a:t>
            </a:r>
          </a:p>
        </p:txBody>
      </p:sp>
      <p:pic>
        <p:nvPicPr>
          <p:cNvPr id="1026" name="Picture 2" descr="Financing Faecal Sludge and Septage Management Services in the State of ...">
            <a:extLst>
              <a:ext uri="{FF2B5EF4-FFF2-40B4-BE49-F238E27FC236}">
                <a16:creationId xmlns:a16="http://schemas.microsoft.com/office/drawing/2014/main" id="{E5AD272E-B392-B20A-B0E8-05F79987FED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8067675" y="1586179"/>
            <a:ext cx="3514725" cy="3543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223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idx="1"/>
          </p:nvPr>
        </p:nvSpPr>
        <p:spPr>
          <a:xfrm>
            <a:off x="164648" y="1117145"/>
            <a:ext cx="11862704" cy="5100458"/>
          </a:xfrm>
        </p:spPr>
        <p:txBody>
          <a:bodyPr>
            <a:noAutofit/>
          </a:bodyPr>
          <a:lstStyle/>
          <a:p>
            <a:pPr marL="315913" marR="0" lvl="0" indent="-315913" algn="l" defTabSz="420688"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AMPS is encouraged to familiarise themselves with the Norms and Standards and prepare for compliance and National </a:t>
            </a:r>
            <a:r>
              <a:rPr kumimoji="0" lang="en-ZA" sz="20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Feacal</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Sludge Management Strategy.</a:t>
            </a:r>
          </a:p>
          <a:p>
            <a:pPr marR="0" lvl="0" algn="l" defTabSz="420688" rtl="0" eaLnBrk="0" fontAlgn="base" latinLnBrk="0" hangingPunct="0">
              <a:lnSpc>
                <a:spcPct val="100000"/>
              </a:lnSpc>
              <a:spcBef>
                <a:spcPct val="20000"/>
              </a:spcBef>
              <a:spcAft>
                <a:spcPct val="0"/>
              </a:spcAft>
              <a:buClrTx/>
              <a:buSzTx/>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342900" marR="0" lvl="0" indent="-342900" algn="just"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ZA"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itchFamily="34" charset="-128"/>
                <a:cs typeface="+mn-cs"/>
              </a:rPr>
              <a:t>Meeting and achieving the SDG 6.2 would require collaboration and efforts of all stakeholders.</a:t>
            </a:r>
          </a:p>
          <a:p>
            <a:pPr marL="914400" lvl="2" indent="0" eaLnBrk="1" fontAlgn="auto">
              <a:spcBef>
                <a:spcPts val="0"/>
              </a:spcBef>
              <a:spcAft>
                <a:spcPts val="0"/>
              </a:spcAft>
              <a:buClr>
                <a:srgbClr val="000000"/>
              </a:buClr>
              <a:buNone/>
              <a:defRPr/>
            </a:pPr>
            <a:endParaRPr kumimoji="0" lang="en-US" sz="2000" b="0" i="0" u="none" strike="noStrike" kern="0" cap="none" spc="0" normalizeH="0" baseline="0" noProof="0" dirty="0">
              <a:ln>
                <a:noFill/>
              </a:ln>
              <a:effectLst/>
              <a:uLnTx/>
              <a:uFillTx/>
              <a:latin typeface="Calibri"/>
              <a:cs typeface="Calibri"/>
              <a:sym typeface="Calibri"/>
            </a:endParaRPr>
          </a:p>
        </p:txBody>
      </p:sp>
      <p:sp>
        <p:nvSpPr>
          <p:cNvPr id="7" name="Slide Number Placeholder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164648" y="443179"/>
            <a:ext cx="11784408" cy="523220"/>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800" b="1" i="0" u="none" strike="noStrike" kern="0" cap="none" spc="0" normalizeH="0" baseline="0" noProof="0" dirty="0">
                <a:ln>
                  <a:noFill/>
                </a:ln>
                <a:solidFill>
                  <a:prstClr val="black">
                    <a:lumMod val="95000"/>
                    <a:lumOff val="5000"/>
                  </a:prstClr>
                </a:solidFill>
                <a:effectLst/>
                <a:uLnTx/>
                <a:uFill>
                  <a:solidFill>
                    <a:srgbClr val="FFFFFF"/>
                  </a:solidFill>
                </a:uFill>
                <a:latin typeface="Calibri"/>
                <a:ea typeface="Arial"/>
                <a:cs typeface="Arial"/>
                <a:sym typeface="Arial"/>
              </a:rPr>
              <a:t>CONCLUSION </a:t>
            </a:r>
          </a:p>
        </p:txBody>
      </p:sp>
    </p:spTree>
    <p:extLst>
      <p:ext uri="{BB962C8B-B14F-4D97-AF65-F5344CB8AC3E}">
        <p14:creationId xmlns:p14="http://schemas.microsoft.com/office/powerpoint/2010/main" val="2111702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0B97D696-5D9C-F5EB-F1F5-F1963734FD58}"/>
              </a:ext>
            </a:extLst>
          </p:cNvPr>
          <p:cNvSpPr>
            <a:spLocks noGrp="1"/>
          </p:cNvSpPr>
          <p:nvPr>
            <p:ph type="sldNum" sz="quarter" idx="4294967295"/>
          </p:nvPr>
        </p:nvSpPr>
        <p:spPr bwMode="auto">
          <a:xfrm>
            <a:off x="9893300" y="6356351"/>
            <a:ext cx="3175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BFA366F8-AE6C-4A9A-BD1F-043F5FED1C7B}" type="slidenum">
              <a:rPr lang="en-US" altLang="en-US" sz="1000" b="1">
                <a:cs typeface="Arial" panose="020B0604020202020204" pitchFamily="34" charset="0"/>
              </a:rPr>
              <a:pPr algn="r" eaLnBrk="1" hangingPunct="1"/>
              <a:t>15</a:t>
            </a:fld>
            <a:endParaRPr lang="en-US" altLang="en-US" sz="1000" b="1">
              <a:cs typeface="Arial" panose="020B0604020202020204" pitchFamily="34" charset="0"/>
            </a:endParaRPr>
          </a:p>
        </p:txBody>
      </p:sp>
      <p:sp>
        <p:nvSpPr>
          <p:cNvPr id="5" name="TextBox 4">
            <a:extLst>
              <a:ext uri="{FF2B5EF4-FFF2-40B4-BE49-F238E27FC236}">
                <a16:creationId xmlns:a16="http://schemas.microsoft.com/office/drawing/2014/main" id="{CEF1BB62-32D2-EA41-A7B6-99FBB7B46178}"/>
              </a:ext>
            </a:extLst>
          </p:cNvPr>
          <p:cNvSpPr txBox="1"/>
          <p:nvPr/>
        </p:nvSpPr>
        <p:spPr>
          <a:xfrm>
            <a:off x="1981200" y="227013"/>
            <a:ext cx="4057650" cy="369332"/>
          </a:xfrm>
          <a:prstGeom prst="rect">
            <a:avLst/>
          </a:prstGeom>
          <a:noFill/>
        </p:spPr>
        <p:txBody>
          <a:bodyPr>
            <a:spAutoFit/>
          </a:bodyPr>
          <a:lstStyle/>
          <a:p>
            <a:pPr eaLnBrk="1" hangingPunct="1">
              <a:defRPr/>
            </a:pPr>
            <a:r>
              <a:rPr lang="en-US" sz="1800" b="1" dirty="0">
                <a:solidFill>
                  <a:srgbClr val="002A3B">
                    <a:alpha val="20000"/>
                  </a:srgbClr>
                </a:solidFill>
                <a:latin typeface="Arial"/>
                <a:ea typeface="ＭＳ Ｐゴシック" charset="0"/>
                <a:cs typeface="Arial"/>
              </a:rPr>
              <a:t> </a:t>
            </a:r>
          </a:p>
        </p:txBody>
      </p:sp>
      <p:sp>
        <p:nvSpPr>
          <p:cNvPr id="31748" name="Content Placeholder 2">
            <a:extLst>
              <a:ext uri="{FF2B5EF4-FFF2-40B4-BE49-F238E27FC236}">
                <a16:creationId xmlns:a16="http://schemas.microsoft.com/office/drawing/2014/main" id="{E1842EFD-83F6-24D9-C4EE-579B5EA17D87}"/>
              </a:ext>
            </a:extLst>
          </p:cNvPr>
          <p:cNvSpPr txBox="1">
            <a:spLocks/>
          </p:cNvSpPr>
          <p:nvPr/>
        </p:nvSpPr>
        <p:spPr bwMode="auto">
          <a:xfrm>
            <a:off x="1981200" y="596901"/>
            <a:ext cx="82296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endParaRPr lang="en-US" altLang="en-US" sz="1800" dirty="0">
              <a:latin typeface="Gill Sans"/>
            </a:endParaRPr>
          </a:p>
          <a:p>
            <a:pPr algn="ctr">
              <a:spcBef>
                <a:spcPct val="20000"/>
              </a:spcBef>
            </a:pPr>
            <a:endParaRPr lang="en-ZA" altLang="en-US" sz="1800" dirty="0">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a:p>
            <a:pPr algn="ctr">
              <a:spcBef>
                <a:spcPct val="20000"/>
              </a:spcBef>
            </a:pPr>
            <a:endParaRPr lang="en-US" altLang="en-US" sz="1800" dirty="0">
              <a:solidFill>
                <a:srgbClr val="000000"/>
              </a:solidFill>
              <a:cs typeface="Arial" panose="020B0604020202020204" pitchFamily="34" charset="0"/>
            </a:endParaRPr>
          </a:p>
          <a:p>
            <a:pPr>
              <a:spcBef>
                <a:spcPct val="20000"/>
              </a:spcBef>
              <a:buFont typeface="Arial" panose="020B0604020202020204" pitchFamily="34" charset="0"/>
              <a:buNone/>
            </a:pPr>
            <a:endParaRPr lang="en-US" altLang="en-US" sz="1800" dirty="0">
              <a:cs typeface="Arial" panose="020B0604020202020204" pitchFamily="34" charset="0"/>
            </a:endParaRPr>
          </a:p>
        </p:txBody>
      </p:sp>
      <p:sp>
        <p:nvSpPr>
          <p:cNvPr id="6" name="TextBox 5">
            <a:extLst>
              <a:ext uri="{FF2B5EF4-FFF2-40B4-BE49-F238E27FC236}">
                <a16:creationId xmlns:a16="http://schemas.microsoft.com/office/drawing/2014/main" id="{F69E18F1-D892-D17B-BA9F-039E68493C2E}"/>
              </a:ext>
            </a:extLst>
          </p:cNvPr>
          <p:cNvSpPr txBox="1"/>
          <p:nvPr/>
        </p:nvSpPr>
        <p:spPr>
          <a:xfrm>
            <a:off x="2581275" y="227013"/>
            <a:ext cx="5743575" cy="2616101"/>
          </a:xfrm>
          <a:prstGeom prst="rect">
            <a:avLst/>
          </a:prstGeom>
          <a:noFill/>
        </p:spPr>
        <p:txBody>
          <a:bodyPr wrap="square">
            <a:spAutoFit/>
          </a:bodyPr>
          <a:lstStyle/>
          <a:p>
            <a:pPr algn="ctr" eaLnBrk="1" hangingPunct="1">
              <a:buFont typeface="Arial" panose="020B0604020202020204" pitchFamily="34" charset="0"/>
              <a:buNone/>
              <a:defRPr/>
            </a:pPr>
            <a:endParaRPr lang="en-ZA" altLang="en-US" sz="3600" b="1" dirty="0">
              <a:solidFill>
                <a:schemeClr val="accent4">
                  <a:lumMod val="75000"/>
                </a:schemeClr>
              </a:solidFill>
            </a:endParaRPr>
          </a:p>
          <a:p>
            <a:pPr algn="ctr" eaLnBrk="1" hangingPunct="1">
              <a:buFont typeface="Arial" panose="020B0604020202020204" pitchFamily="34" charset="0"/>
              <a:buNone/>
              <a:defRPr/>
            </a:pPr>
            <a:r>
              <a:rPr lang="en-ZA" altLang="en-US" sz="3600" b="1" dirty="0">
                <a:solidFill>
                  <a:schemeClr val="accent4">
                    <a:lumMod val="75000"/>
                  </a:schemeClr>
                </a:solidFill>
              </a:rPr>
              <a:t>SANITATION IS DIGNITY</a:t>
            </a:r>
          </a:p>
          <a:p>
            <a:pPr algn="ctr" eaLnBrk="1" hangingPunct="1">
              <a:buFont typeface="Arial" panose="020B0604020202020204" pitchFamily="34" charset="0"/>
              <a:buNone/>
              <a:defRPr/>
            </a:pPr>
            <a:endParaRPr lang="en-ZA" altLang="en-US" sz="3600" b="1" dirty="0">
              <a:solidFill>
                <a:schemeClr val="accent4">
                  <a:lumMod val="75000"/>
                </a:schemeClr>
              </a:solidFill>
            </a:endParaRPr>
          </a:p>
          <a:p>
            <a:pPr algn="ctr" eaLnBrk="1" hangingPunct="1">
              <a:buFont typeface="Arial" panose="020B0604020202020204" pitchFamily="34" charset="0"/>
              <a:buNone/>
              <a:defRPr/>
            </a:pPr>
            <a:r>
              <a:rPr lang="en-ZA" altLang="en-US" sz="2800" b="1" dirty="0">
                <a:solidFill>
                  <a:schemeClr val="accent4">
                    <a:lumMod val="75000"/>
                  </a:schemeClr>
                </a:solidFill>
              </a:rPr>
              <a:t>Thank you </a:t>
            </a:r>
          </a:p>
          <a:p>
            <a:pPr algn="ctr" eaLnBrk="1" hangingPunct="1">
              <a:buFont typeface="Arial" panose="020B0604020202020204" pitchFamily="34" charset="0"/>
              <a:buNone/>
              <a:defRPr/>
            </a:pPr>
            <a:r>
              <a:rPr lang="en-ZA" altLang="en-US" sz="2800" b="1" dirty="0">
                <a:solidFill>
                  <a:srgbClr val="00B050"/>
                </a:solidFill>
              </a:rPr>
              <a:t>Re a </a:t>
            </a:r>
            <a:r>
              <a:rPr lang="en-ZA" altLang="en-US" sz="2800" b="1" dirty="0" err="1">
                <a:solidFill>
                  <a:srgbClr val="00B050"/>
                </a:solidFill>
              </a:rPr>
              <a:t>leboga</a:t>
            </a:r>
            <a:endParaRPr lang="en-ZA" altLang="en-US" sz="2800" b="1" dirty="0">
              <a:solidFill>
                <a:srgbClr val="00B050"/>
              </a:solidFill>
            </a:endParaRPr>
          </a:p>
        </p:txBody>
      </p:sp>
      <p:pic>
        <p:nvPicPr>
          <p:cNvPr id="7" name="Picture 2" descr="Image result for black woman washing hands">
            <a:extLst>
              <a:ext uri="{FF2B5EF4-FFF2-40B4-BE49-F238E27FC236}">
                <a16:creationId xmlns:a16="http://schemas.microsoft.com/office/drawing/2014/main" id="{0CF18AA8-6670-4D25-8400-54CBD7E37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396" y="3019425"/>
            <a:ext cx="5491704" cy="28510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1E2E4C7C-D9AC-CD82-D687-5E93F6D05A76}"/>
              </a:ext>
            </a:extLst>
          </p:cNvPr>
          <p:cNvSpPr>
            <a:spLocks noGrp="1"/>
          </p:cNvSpPr>
          <p:nvPr>
            <p:ph idx="4294967295"/>
          </p:nvPr>
        </p:nvSpPr>
        <p:spPr bwMode="auto">
          <a:xfrm>
            <a:off x="1981200" y="1293814"/>
            <a:ext cx="8229600" cy="344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ts val="2300"/>
              </a:lnSpc>
              <a:buNone/>
            </a:pPr>
            <a:endParaRPr lang="en-ZA" altLang="en-US" sz="2800" dirty="0"/>
          </a:p>
          <a:p>
            <a:pPr marL="0" indent="0">
              <a:lnSpc>
                <a:spcPts val="2300"/>
              </a:lnSpc>
              <a:buNone/>
            </a:pPr>
            <a:endParaRPr lang="en-US" altLang="en-US" sz="2800" b="1" dirty="0">
              <a:latin typeface="Arial" panose="020B0604020202020204" pitchFamily="34" charset="0"/>
              <a:cs typeface="Arial" panose="020B0604020202020204" pitchFamily="34" charset="0"/>
            </a:endParaRPr>
          </a:p>
        </p:txBody>
      </p:sp>
      <p:sp>
        <p:nvSpPr>
          <p:cNvPr id="14339" name="Slide Number Placeholder 3">
            <a:extLst>
              <a:ext uri="{FF2B5EF4-FFF2-40B4-BE49-F238E27FC236}">
                <a16:creationId xmlns:a16="http://schemas.microsoft.com/office/drawing/2014/main" id="{82AF1948-1120-1FE8-E289-74FE7DADA2C3}"/>
              </a:ext>
            </a:extLst>
          </p:cNvPr>
          <p:cNvSpPr>
            <a:spLocks noGrp="1"/>
          </p:cNvSpPr>
          <p:nvPr>
            <p:ph type="sldNum" sz="quarter" idx="4294967295"/>
          </p:nvPr>
        </p:nvSpPr>
        <p:spPr bwMode="auto">
          <a:xfrm>
            <a:off x="9893300" y="6356351"/>
            <a:ext cx="3175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F750FC7A-7447-49A5-AD25-FDC188326EF4}" type="slidenum">
              <a:rPr lang="en-US" altLang="en-US" sz="1000" b="1">
                <a:cs typeface="Arial" panose="020B0604020202020204" pitchFamily="34" charset="0"/>
              </a:rPr>
              <a:pPr algn="r" eaLnBrk="1" hangingPunct="1"/>
              <a:t>2</a:t>
            </a:fld>
            <a:endParaRPr lang="en-US" altLang="en-US" sz="1000" b="1">
              <a:cs typeface="Arial" panose="020B0604020202020204" pitchFamily="34" charset="0"/>
            </a:endParaRPr>
          </a:p>
        </p:txBody>
      </p:sp>
      <p:sp>
        <p:nvSpPr>
          <p:cNvPr id="5" name="TextBox 4">
            <a:extLst>
              <a:ext uri="{FF2B5EF4-FFF2-40B4-BE49-F238E27FC236}">
                <a16:creationId xmlns:a16="http://schemas.microsoft.com/office/drawing/2014/main" id="{FA18F534-92AF-F1A6-05FE-EA5F0FA6DAAF}"/>
              </a:ext>
            </a:extLst>
          </p:cNvPr>
          <p:cNvSpPr txBox="1"/>
          <p:nvPr/>
        </p:nvSpPr>
        <p:spPr>
          <a:xfrm>
            <a:off x="704851" y="537144"/>
            <a:ext cx="6270879" cy="461665"/>
          </a:xfrm>
          <a:prstGeom prst="rect">
            <a:avLst/>
          </a:prstGeom>
          <a:noFill/>
        </p:spPr>
        <p:txBody>
          <a:bodyPr wrap="square">
            <a:spAutoFit/>
          </a:bodyPr>
          <a:lstStyle/>
          <a:p>
            <a:pPr eaLnBrk="1" hangingPunct="1">
              <a:defRPr/>
            </a:pPr>
            <a:r>
              <a:rPr lang="en-GB" altLang="en-US" b="1" dirty="0"/>
              <a:t>PRESENTATION OUTLINE </a:t>
            </a:r>
            <a:endParaRPr lang="en-US" sz="1800" b="1" dirty="0">
              <a:solidFill>
                <a:srgbClr val="002A3B">
                  <a:alpha val="20000"/>
                </a:srgbClr>
              </a:solidFill>
              <a:latin typeface="Arial"/>
              <a:ea typeface="ＭＳ Ｐゴシック" charset="0"/>
              <a:cs typeface="Arial"/>
            </a:endParaRPr>
          </a:p>
        </p:txBody>
      </p:sp>
      <p:sp>
        <p:nvSpPr>
          <p:cNvPr id="14341" name="Content Placeholder 2">
            <a:extLst>
              <a:ext uri="{FF2B5EF4-FFF2-40B4-BE49-F238E27FC236}">
                <a16:creationId xmlns:a16="http://schemas.microsoft.com/office/drawing/2014/main" id="{6ACF4BE6-01AB-69BD-312C-F334455A29C7}"/>
              </a:ext>
            </a:extLst>
          </p:cNvPr>
          <p:cNvSpPr txBox="1">
            <a:spLocks/>
          </p:cNvSpPr>
          <p:nvPr/>
        </p:nvSpPr>
        <p:spPr bwMode="auto">
          <a:xfrm>
            <a:off x="581025" y="1422159"/>
            <a:ext cx="10496549" cy="482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285750" indent="-285750">
              <a:buFont typeface="Arial" panose="020B0604020202020204" pitchFamily="34" charset="0"/>
              <a:buChar char="•"/>
              <a:defRPr/>
            </a:pPr>
            <a:r>
              <a:rPr lang="en-GB" altLang="en-US" sz="2000" dirty="0">
                <a:solidFill>
                  <a:srgbClr val="000000"/>
                </a:solidFill>
              </a:rPr>
              <a:t>Introduction </a:t>
            </a:r>
          </a:p>
          <a:p>
            <a:pPr>
              <a:defRPr/>
            </a:pPr>
            <a:endParaRPr lang="en-GB" altLang="en-US" sz="2000" dirty="0">
              <a:solidFill>
                <a:srgbClr val="000000"/>
              </a:solidFill>
            </a:endParaRPr>
          </a:p>
          <a:p>
            <a:pPr marL="285750" indent="-285750">
              <a:buFont typeface="Arial" panose="020B0604020202020204" pitchFamily="34" charset="0"/>
              <a:buChar char="•"/>
              <a:defRPr/>
            </a:pPr>
            <a:r>
              <a:rPr lang="en-GB" altLang="en-US" sz="2000" dirty="0">
                <a:solidFill>
                  <a:srgbClr val="000000"/>
                </a:solidFill>
              </a:rPr>
              <a:t>Updates on the National Faecal sludge Management Strategy</a:t>
            </a:r>
          </a:p>
          <a:p>
            <a:pPr>
              <a:defRPr/>
            </a:pPr>
            <a:endParaRPr lang="en-GB" altLang="en-US" sz="2000" dirty="0">
              <a:solidFill>
                <a:srgbClr val="000000"/>
              </a:solidFill>
            </a:endParaRPr>
          </a:p>
          <a:p>
            <a:pPr marL="342900" marR="0" lvl="0" indent="-342900" algn="l" defTabSz="4572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200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Transition from sanitation linear economy to circular economy</a:t>
            </a:r>
          </a:p>
          <a:p>
            <a:pPr marR="0" lvl="0" algn="l" defTabSz="457200" rtl="0" eaLnBrk="0" fontAlgn="base" latinLnBrk="0" hangingPunct="0">
              <a:lnSpc>
                <a:spcPct val="100000"/>
              </a:lnSpc>
              <a:spcBef>
                <a:spcPct val="0"/>
              </a:spcBef>
              <a:spcAft>
                <a:spcPct val="0"/>
              </a:spcAft>
              <a:buClrTx/>
              <a:buSzTx/>
              <a:tabLst/>
              <a:defRPr/>
            </a:pPr>
            <a:endParaRPr kumimoji="0" lang="en-ZA" altLang="en-US" sz="200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285750" indent="-285750">
              <a:buFont typeface="Arial" panose="020B0604020202020204" pitchFamily="34" charset="0"/>
              <a:buChar char="•"/>
              <a:defRPr/>
            </a:pPr>
            <a:r>
              <a:rPr lang="en-ZA" sz="2000" dirty="0">
                <a:solidFill>
                  <a:prstClr val="black"/>
                </a:solidFill>
                <a:ea typeface="MS PGothic" panose="020B0600070205080204" pitchFamily="34" charset="-128"/>
                <a:cs typeface="Arial" panose="020B0604020202020204" pitchFamily="34" charset="0"/>
              </a:rPr>
              <a:t>Proposed</a:t>
            </a:r>
            <a:r>
              <a:rPr kumimoji="0" lang="en-ZA" sz="200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Arial" panose="020B0604020202020204" pitchFamily="34" charset="0"/>
              </a:rPr>
              <a:t> sanitation norms and standards </a:t>
            </a:r>
            <a:r>
              <a:rPr lang="en-GB" altLang="en-US" sz="2000" dirty="0">
                <a:solidFill>
                  <a:srgbClr val="000000"/>
                </a:solidFill>
              </a:rPr>
              <a:t> </a:t>
            </a:r>
          </a:p>
          <a:p>
            <a:pPr>
              <a:defRPr/>
            </a:pPr>
            <a:r>
              <a:rPr lang="en-GB" altLang="en-US" sz="2000" dirty="0">
                <a:solidFill>
                  <a:srgbClr val="000000"/>
                </a:solidFill>
              </a:rPr>
              <a:t> </a:t>
            </a:r>
          </a:p>
          <a:p>
            <a:pPr marL="285750" indent="-285750">
              <a:buFont typeface="Arial" panose="020B0604020202020204" pitchFamily="34" charset="0"/>
              <a:buChar char="•"/>
              <a:defRPr/>
            </a:pPr>
            <a:r>
              <a:rPr lang="en-GB" altLang="en-US" sz="2000" dirty="0">
                <a:solidFill>
                  <a:prstClr val="black"/>
                </a:solidFill>
              </a:rPr>
              <a:t>Sanitation issues covered in the draft Norms and Standards </a:t>
            </a:r>
          </a:p>
          <a:p>
            <a:pPr marL="285750" indent="-285750">
              <a:buFont typeface="Arial" panose="020B0604020202020204" pitchFamily="34" charset="0"/>
              <a:buChar char="•"/>
              <a:defRPr/>
            </a:pPr>
            <a:endParaRPr lang="en-GB" altLang="en-US" sz="2000" dirty="0">
              <a:solidFill>
                <a:prstClr val="black"/>
              </a:solidFill>
            </a:endParaRPr>
          </a:p>
          <a:p>
            <a:pPr marL="285750" indent="-285750">
              <a:buFont typeface="Arial" panose="020B0604020202020204" pitchFamily="34" charset="0"/>
              <a:buChar char="•"/>
              <a:defRPr/>
            </a:pPr>
            <a:r>
              <a:rPr lang="en-GB" altLang="en-US" sz="2000" dirty="0">
                <a:solidFill>
                  <a:srgbClr val="000000"/>
                </a:solidFill>
              </a:rPr>
              <a:t>Conclusion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a:extLst>
              <a:ext uri="{FF2B5EF4-FFF2-40B4-BE49-F238E27FC236}">
                <a16:creationId xmlns:a16="http://schemas.microsoft.com/office/drawing/2014/main" id="{5F74DFC0-6BEC-C4BB-4813-D8F0C41F7122}"/>
              </a:ext>
            </a:extLst>
          </p:cNvPr>
          <p:cNvSpPr>
            <a:spLocks noGrp="1"/>
          </p:cNvSpPr>
          <p:nvPr>
            <p:ph type="sldNum" sz="quarter" idx="4294967295"/>
          </p:nvPr>
        </p:nvSpPr>
        <p:spPr bwMode="auto">
          <a:xfrm>
            <a:off x="9893300" y="6356351"/>
            <a:ext cx="3175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0CBA0B02-E451-4021-BAB3-97C1742AC8B5}" type="slidenum">
              <a:rPr lang="en-US" altLang="en-US" sz="1000" b="1">
                <a:cs typeface="Arial" panose="020B0604020202020204" pitchFamily="34" charset="0"/>
              </a:rPr>
              <a:pPr algn="r" eaLnBrk="1" hangingPunct="1"/>
              <a:t>3</a:t>
            </a:fld>
            <a:endParaRPr lang="en-US" altLang="en-US" sz="1000" b="1">
              <a:cs typeface="Arial" panose="020B0604020202020204" pitchFamily="34" charset="0"/>
            </a:endParaRPr>
          </a:p>
        </p:txBody>
      </p:sp>
      <p:sp>
        <p:nvSpPr>
          <p:cNvPr id="5" name="TextBox 4">
            <a:extLst>
              <a:ext uri="{FF2B5EF4-FFF2-40B4-BE49-F238E27FC236}">
                <a16:creationId xmlns:a16="http://schemas.microsoft.com/office/drawing/2014/main" id="{056FA1A1-E434-8F87-3052-A67C1C56AD28}"/>
              </a:ext>
            </a:extLst>
          </p:cNvPr>
          <p:cNvSpPr txBox="1"/>
          <p:nvPr/>
        </p:nvSpPr>
        <p:spPr>
          <a:xfrm>
            <a:off x="428626" y="118758"/>
            <a:ext cx="6238874" cy="846386"/>
          </a:xfrm>
          <a:prstGeom prst="rect">
            <a:avLst/>
          </a:prstGeom>
          <a:noFill/>
        </p:spPr>
        <p:txBody>
          <a:bodyPr wrap="square">
            <a:spAutoFit/>
          </a:bodyPr>
          <a:lstStyle/>
          <a:p>
            <a:pPr eaLnBrk="1" hangingPunct="1">
              <a:defRPr/>
            </a:pPr>
            <a:r>
              <a:rPr lang="en-GB" altLang="en-US" sz="2500" b="1" dirty="0">
                <a:solidFill>
                  <a:srgbClr val="000000"/>
                </a:solidFill>
              </a:rPr>
              <a:t>INTRODUCTION</a:t>
            </a:r>
            <a:br>
              <a:rPr lang="en-ZA" dirty="0"/>
            </a:br>
            <a:endParaRPr lang="en-US" b="1" dirty="0">
              <a:solidFill>
                <a:srgbClr val="002A3B">
                  <a:alpha val="20000"/>
                </a:srgbClr>
              </a:solidFill>
              <a:latin typeface="Arial"/>
              <a:ea typeface="ＭＳ Ｐゴシック" charset="0"/>
              <a:cs typeface="Arial"/>
            </a:endParaRPr>
          </a:p>
        </p:txBody>
      </p:sp>
      <p:sp>
        <p:nvSpPr>
          <p:cNvPr id="7" name="Content Placeholder 2">
            <a:extLst>
              <a:ext uri="{FF2B5EF4-FFF2-40B4-BE49-F238E27FC236}">
                <a16:creationId xmlns:a16="http://schemas.microsoft.com/office/drawing/2014/main" id="{BF8B2695-E210-42DF-8BC2-F09A40D8DE0B}"/>
              </a:ext>
            </a:extLst>
          </p:cNvPr>
          <p:cNvSpPr txBox="1">
            <a:spLocks noChangeArrowheads="1"/>
          </p:cNvSpPr>
          <p:nvPr/>
        </p:nvSpPr>
        <p:spPr bwMode="auto">
          <a:xfrm>
            <a:off x="200025" y="657226"/>
            <a:ext cx="11696700" cy="5699126"/>
          </a:xfrm>
          <a:prstGeom prst="rect">
            <a:avLst/>
          </a:prstGeom>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914400" eaLnBrk="1" hangingPunct="1">
              <a:spcBef>
                <a:spcPct val="0"/>
              </a:spcBef>
              <a:defRPr/>
            </a:pPr>
            <a:r>
              <a:rPr lang="en-GB" altLang="en-US" sz="2000" dirty="0">
                <a:latin typeface="Arial" panose="020B0604020202020204" pitchFamily="34" charset="0"/>
                <a:cs typeface="Arial" panose="020B0604020202020204" pitchFamily="34" charset="0"/>
              </a:rPr>
              <a:t>Purpose: </a:t>
            </a:r>
          </a:p>
          <a:p>
            <a:pPr lvl="1" algn="just" defTabSz="914400" eaLnBrk="1" hangingPunct="1">
              <a:spcBef>
                <a:spcPct val="0"/>
              </a:spcBef>
              <a:buFont typeface="Courier New" panose="02070309020205020404" pitchFamily="49" charset="0"/>
              <a:buChar char="o"/>
              <a:defRPr/>
            </a:pPr>
            <a:r>
              <a:rPr lang="en-GB" altLang="en-US" sz="2000" dirty="0">
                <a:latin typeface="Arial" panose="020B0604020202020204" pitchFamily="34" charset="0"/>
                <a:cs typeface="Arial" panose="020B0604020202020204" pitchFamily="34" charset="0"/>
              </a:rPr>
              <a:t>Make AMPS aware of the Norms and Standards issues related to on-site sanitation.</a:t>
            </a:r>
          </a:p>
          <a:p>
            <a:pPr lvl="1" algn="just" defTabSz="914400" eaLnBrk="1" hangingPunct="1">
              <a:spcBef>
                <a:spcPct val="0"/>
              </a:spcBef>
              <a:buFont typeface="Courier New" panose="02070309020205020404" pitchFamily="49" charset="0"/>
              <a:buChar char="o"/>
              <a:defRPr/>
            </a:pPr>
            <a:r>
              <a:rPr lang="en-GB" altLang="en-US" sz="2000" dirty="0">
                <a:latin typeface="Arial" panose="020B0604020202020204" pitchFamily="34" charset="0"/>
                <a:cs typeface="Arial" panose="020B0604020202020204" pitchFamily="34" charset="0"/>
              </a:rPr>
              <a:t>Help prepare for compliance with the Norms and Standards</a:t>
            </a:r>
          </a:p>
          <a:p>
            <a:pPr marL="457200" lvl="1" indent="0" algn="just" defTabSz="914400" eaLnBrk="1" hangingPunct="1">
              <a:spcBef>
                <a:spcPct val="0"/>
              </a:spcBef>
              <a:buNone/>
              <a:defRPr/>
            </a:pPr>
            <a:endParaRPr lang="en-GB" altLang="en-US" sz="2000" dirty="0">
              <a:latin typeface="Arial" panose="020B0604020202020204" pitchFamily="34" charset="0"/>
              <a:cs typeface="Arial" panose="020B0604020202020204" pitchFamily="34" charset="0"/>
            </a:endParaRPr>
          </a:p>
          <a:p>
            <a:pPr algn="just" defTabSz="914400" eaLnBrk="1" hangingPunct="1">
              <a:spcBef>
                <a:spcPct val="0"/>
              </a:spcBef>
              <a:defRPr/>
            </a:pPr>
            <a:r>
              <a:rPr lang="en-GB" altLang="en-US" sz="2000" dirty="0">
                <a:latin typeface="Arial" panose="020B0604020202020204" pitchFamily="34" charset="0"/>
                <a:cs typeface="Arial" panose="020B0604020202020204" pitchFamily="34" charset="0"/>
              </a:rPr>
              <a:t>The Department of Water and Sanitation (DWS) gazetted the revised Water and Sanitation Services Norms and Standards for public consultation in January 2024, in line with Section 9 of the Water Services Act. Comments closed on 05 April 2024.</a:t>
            </a:r>
          </a:p>
          <a:p>
            <a:pPr algn="just" defTabSz="914400" eaLnBrk="1" hangingPunct="1">
              <a:spcBef>
                <a:spcPct val="0"/>
              </a:spcBef>
              <a:defRPr/>
            </a:pPr>
            <a:r>
              <a:rPr lang="en-GB" altLang="en-US" sz="2000" dirty="0">
                <a:latin typeface="Arial" panose="020B0604020202020204" pitchFamily="34" charset="0"/>
                <a:cs typeface="Arial" panose="020B0604020202020204" pitchFamily="34" charset="0"/>
              </a:rPr>
              <a:t>Current regulation </a:t>
            </a:r>
            <a:r>
              <a:rPr lang="en-US" sz="2000" kern="0" dirty="0">
                <a:solidFill>
                  <a:prstClr val="black">
                    <a:lumMod val="95000"/>
                    <a:lumOff val="5000"/>
                  </a:prstClr>
                </a:solidFill>
                <a:latin typeface="Arial" panose="020B0604020202020204" pitchFamily="34" charset="0"/>
                <a:ea typeface="MS PGothic" panose="020B0600070205080204" pitchFamily="34" charset="-128"/>
                <a:cs typeface="Arial" panose="020B0604020202020204" pitchFamily="34" charset="0"/>
                <a:sym typeface="Calibri"/>
              </a:rPr>
              <a:t>relating to compulsory national standards and measures to conserve water was published in 2001. </a:t>
            </a:r>
          </a:p>
          <a:p>
            <a:pPr lvl="0" eaLnBrk="1" fontAlgn="auto">
              <a:spcBef>
                <a:spcPts val="0"/>
              </a:spcBef>
              <a:spcAft>
                <a:spcPts val="0"/>
              </a:spcAft>
              <a:buClr>
                <a:srgbClr val="000000"/>
              </a:buClr>
              <a:defRPr>
                <a:latin typeface="+mn-lt"/>
                <a:ea typeface="+mn-ea"/>
                <a:cs typeface="+mn-cs"/>
                <a:sym typeface="Calibri"/>
              </a:defRPr>
            </a:pPr>
            <a:r>
              <a:rPr lang="en-US" sz="2000" kern="0" dirty="0">
                <a:solidFill>
                  <a:prstClr val="black">
                    <a:lumMod val="95000"/>
                    <a:lumOff val="5000"/>
                  </a:prstClr>
                </a:solidFill>
                <a:latin typeface="Arial" panose="020B0604020202020204" pitchFamily="34" charset="0"/>
                <a:ea typeface="MS PGothic" panose="020B0600070205080204" pitchFamily="34" charset="-128"/>
                <a:cs typeface="Arial" panose="020B0604020202020204" pitchFamily="34" charset="0"/>
                <a:sym typeface="Calibri"/>
              </a:rPr>
              <a:t>In 2017 these standards had been reviewed and published for comments.</a:t>
            </a:r>
          </a:p>
          <a:p>
            <a:pPr lvl="0" eaLnBrk="1" fontAlgn="auto">
              <a:spcBef>
                <a:spcPts val="0"/>
              </a:spcBef>
              <a:spcAft>
                <a:spcPts val="0"/>
              </a:spcAft>
              <a:buClr>
                <a:srgbClr val="000000"/>
              </a:buClr>
              <a:defRPr>
                <a:latin typeface="+mn-lt"/>
                <a:ea typeface="+mn-ea"/>
                <a:cs typeface="+mn-cs"/>
                <a:sym typeface="Calibri"/>
              </a:defRPr>
            </a:pPr>
            <a:r>
              <a:rPr lang="en-US" sz="2000" kern="0" dirty="0">
                <a:solidFill>
                  <a:prstClr val="black">
                    <a:lumMod val="95000"/>
                    <a:lumOff val="5000"/>
                  </a:prstClr>
                </a:solidFill>
                <a:latin typeface="Arial" panose="020B0604020202020204" pitchFamily="34" charset="0"/>
                <a:ea typeface="MS PGothic" panose="020B0600070205080204" pitchFamily="34" charset="-128"/>
                <a:cs typeface="Arial" panose="020B0604020202020204" pitchFamily="34" charset="0"/>
                <a:sym typeface="Calibri"/>
              </a:rPr>
              <a:t>There were numerous legal concerns raised by stakeholders and such concerns were found to be material and significant.  </a:t>
            </a:r>
          </a:p>
          <a:p>
            <a:pPr algn="just" defTabSz="914400" eaLnBrk="1" hangingPunct="1">
              <a:spcBef>
                <a:spcPct val="0"/>
              </a:spcBef>
              <a:defRPr/>
            </a:pPr>
            <a:r>
              <a:rPr lang="en-GB" altLang="en-US" sz="2000" dirty="0">
                <a:latin typeface="Arial" panose="020B0604020202020204" pitchFamily="34" charset="0"/>
                <a:cs typeface="Arial" panose="020B0604020202020204" pitchFamily="34" charset="0"/>
              </a:rPr>
              <a:t>Draft revised Norms and Standards incorporated among others:</a:t>
            </a:r>
          </a:p>
          <a:p>
            <a:pPr lvl="1" algn="just" defTabSz="914400" eaLnBrk="1" hangingPunct="1">
              <a:spcBef>
                <a:spcPct val="0"/>
              </a:spcBef>
              <a:buFont typeface="Courier New" panose="02070309020205020404" pitchFamily="49" charset="0"/>
              <a:buChar char="o"/>
              <a:defRPr/>
            </a:pPr>
            <a:r>
              <a:rPr lang="en-GB" altLang="en-US" sz="2000" dirty="0">
                <a:latin typeface="Arial" panose="020B0604020202020204" pitchFamily="34" charset="0"/>
                <a:cs typeface="Arial" panose="020B0604020202020204" pitchFamily="34" charset="0"/>
              </a:rPr>
              <a:t>Sanitation issues along the sanitation service chain in line with SDG 6.2 requirements of ensuring safely managed sanitation.  </a:t>
            </a:r>
          </a:p>
          <a:p>
            <a:pPr lvl="1" algn="just" defTabSz="914400" eaLnBrk="1" hangingPunct="1">
              <a:spcBef>
                <a:spcPct val="0"/>
              </a:spcBef>
              <a:buFont typeface="Courier New" panose="02070309020205020404" pitchFamily="49" charset="0"/>
              <a:buChar char="o"/>
              <a:defRPr/>
            </a:pPr>
            <a:r>
              <a:rPr lang="en-GB" altLang="en-US" sz="2000" dirty="0">
                <a:latin typeface="Arial" panose="020B0604020202020204" pitchFamily="34" charset="0"/>
                <a:cs typeface="Arial" panose="020B0604020202020204" pitchFamily="34" charset="0"/>
              </a:rPr>
              <a:t>Emerging issues from the National Faecal Sludge Management Strategy.</a:t>
            </a:r>
          </a:p>
          <a:p>
            <a:pPr defTabSz="914400">
              <a:defRPr/>
            </a:pPr>
            <a:r>
              <a:rPr lang="en-ZA" altLang="en-US" sz="2000" dirty="0">
                <a:solidFill>
                  <a:srgbClr val="000000"/>
                </a:solidFill>
                <a:latin typeface="Arial" panose="020B0604020202020204" pitchFamily="34" charset="0"/>
                <a:cs typeface="Arial" panose="020B0604020202020204" pitchFamily="34" charset="0"/>
              </a:rPr>
              <a:t>DWS regulates Water Services Authorities who should in turn regulate locally through by-laws. </a:t>
            </a:r>
          </a:p>
          <a:p>
            <a:pPr marL="342900" marR="0" lvl="0" indent="-342900" algn="l" defTabSz="457200" rtl="0" eaLnBrk="1" fontAlgn="auto" latinLnBrk="0" hangingPunct="0">
              <a:lnSpc>
                <a:spcPct val="100000"/>
              </a:lnSpc>
              <a:spcBef>
                <a:spcPts val="0"/>
              </a:spcBef>
              <a:spcAft>
                <a:spcPts val="0"/>
              </a:spcAft>
              <a:buClr>
                <a:srgbClr val="000000"/>
              </a:buClr>
              <a:buSzTx/>
              <a:buFont typeface="Arial" panose="020B0604020202020204" pitchFamily="34" charset="0"/>
              <a:buChar char="•"/>
              <a:tabLst/>
              <a:defRPr>
                <a:latin typeface="+mn-lt"/>
                <a:ea typeface="+mn-ea"/>
                <a:cs typeface="+mn-cs"/>
                <a:sym typeface="Calibri"/>
              </a:defRPr>
            </a:pPr>
            <a:endParaRPr kumimoji="0" lang="en-US" sz="1800" b="0" i="0" u="none" strike="noStrike" kern="0" cap="none" spc="0" normalizeH="0" baseline="0" noProof="0" dirty="0">
              <a:ln>
                <a:noFill/>
              </a:ln>
              <a:solidFill>
                <a:prstClr val="black">
                  <a:lumMod val="95000"/>
                  <a:lumOff val="5000"/>
                </a:prstClr>
              </a:solidFill>
              <a:effectLst/>
              <a:uLnTx/>
              <a:uFillTx/>
              <a:latin typeface="Arial" panose="020B0604020202020204" pitchFamily="34" charset="0"/>
              <a:ea typeface="MS PGothic" panose="020B0600070205080204" pitchFamily="34" charset="-128"/>
              <a:cs typeface="Arial" panose="020B0604020202020204" pitchFamily="34" charset="0"/>
              <a:sym typeface="Calibri"/>
            </a:endParaRPr>
          </a:p>
          <a:p>
            <a:pPr defTabSz="914400" eaLnBrk="1" hangingPunct="1">
              <a:spcBef>
                <a:spcPct val="0"/>
              </a:spcBef>
              <a:defRPr/>
            </a:pPr>
            <a:endParaRPr lang="en-ZA" altLang="en-US" sz="2000" dirty="0">
              <a:latin typeface="Arial" panose="020B0604020202020204" pitchFamily="34" charset="0"/>
              <a:cs typeface="Arial" panose="020B0604020202020204" pitchFamily="34" charset="0"/>
            </a:endParaRPr>
          </a:p>
          <a:p>
            <a:pPr defTabSz="914400">
              <a:buNone/>
              <a:defRPr/>
            </a:pPr>
            <a:endParaRPr lang="en-ZA" alt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BDD1-1B75-91D2-E9F8-48167069158E}"/>
              </a:ext>
            </a:extLst>
          </p:cNvPr>
          <p:cNvSpPr>
            <a:spLocks noGrp="1"/>
          </p:cNvSpPr>
          <p:nvPr>
            <p:ph type="title"/>
          </p:nvPr>
        </p:nvSpPr>
        <p:spPr>
          <a:xfrm>
            <a:off x="247650" y="361950"/>
            <a:ext cx="11334750" cy="676275"/>
          </a:xfrm>
        </p:spPr>
        <p:txBody>
          <a:bodyPr/>
          <a:lstStyle/>
          <a:p>
            <a:pPr algn="l"/>
            <a:r>
              <a:rPr lang="en-GB" sz="2400" b="1" dirty="0">
                <a:latin typeface="Arial" panose="020B0604020202020204" pitchFamily="34" charset="0"/>
                <a:cs typeface="Arial" panose="020B0604020202020204" pitchFamily="34" charset="0"/>
              </a:rPr>
              <a:t>UPDATES ON NATIONAL FAECAL SLUDGE MANAGEMENT STRATEGY </a:t>
            </a:r>
            <a:br>
              <a:rPr lang="en-GB" sz="2000" b="1" dirty="0">
                <a:latin typeface="Arial" panose="020B0604020202020204" pitchFamily="34" charset="0"/>
                <a:cs typeface="Arial" panose="020B0604020202020204" pitchFamily="34" charset="0"/>
              </a:rPr>
            </a:br>
            <a:endParaRPr lang="en-ZA" sz="2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DF5917F-29C3-FDD1-60EA-FFC3CC4AB5C6}"/>
              </a:ext>
            </a:extLst>
          </p:cNvPr>
          <p:cNvSpPr>
            <a:spLocks noGrp="1"/>
          </p:cNvSpPr>
          <p:nvPr>
            <p:ph idx="1"/>
          </p:nvPr>
        </p:nvSpPr>
        <p:spPr>
          <a:xfrm>
            <a:off x="3619501" y="1125538"/>
            <a:ext cx="8324850" cy="5230813"/>
          </a:xfrm>
        </p:spPr>
        <p:txBody>
          <a:bodyPr/>
          <a:lstStyle/>
          <a:p>
            <a:pPr marR="0" lvl="0" algn="just" defTabSz="457200" rtl="0" eaLnBrk="0" fontAlgn="base" latinLnBrk="0" hangingPunct="0">
              <a:lnSpc>
                <a:spcPct val="100000"/>
              </a:lnSpc>
              <a:spcBef>
                <a:spcPct val="0"/>
              </a:spcBef>
              <a:spcAft>
                <a:spcPts val="600"/>
              </a:spcAft>
              <a:buClrTx/>
              <a:buSzTx/>
              <a:tabLst>
                <a:tab pos="5725160" algn="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The Minister of Water and Sanitation approved the National Faecal Sludge Management (FSM) Strategy in October 2023. </a:t>
            </a:r>
          </a:p>
          <a:p>
            <a:pPr marL="457200" marR="0" lvl="1" indent="0" algn="just" defTabSz="457200" rtl="0" eaLnBrk="0" fontAlgn="base" latinLnBrk="0" hangingPunct="0">
              <a:lnSpc>
                <a:spcPct val="100000"/>
              </a:lnSpc>
              <a:spcBef>
                <a:spcPct val="0"/>
              </a:spcBef>
              <a:spcAft>
                <a:spcPts val="600"/>
              </a:spcAft>
              <a:buClrTx/>
              <a:buSzTx/>
              <a:buFont typeface="Courier New" panose="02070309020205020404" pitchFamily="49" charset="0"/>
              <a:buChar char="o"/>
              <a:tabLst>
                <a:tab pos="5725160" algn="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Engagements with AMPS helped shape the Strategy </a:t>
            </a:r>
          </a:p>
          <a:p>
            <a:pPr algn="just">
              <a:spcBef>
                <a:spcPts val="500"/>
              </a:spcBef>
            </a:pPr>
            <a:r>
              <a:rPr lang="en-ZA" altLang="en-US" sz="2000" dirty="0">
                <a:latin typeface="Arial" panose="020B0604020202020204" pitchFamily="34" charset="0"/>
                <a:cs typeface="Arial" panose="020B0604020202020204" pitchFamily="34" charset="0"/>
              </a:rPr>
              <a:t>The need to </a:t>
            </a:r>
            <a:r>
              <a:rPr lang="en-ZA" altLang="en-US" sz="2000" b="1" dirty="0">
                <a:latin typeface="Arial" panose="020B0604020202020204" pitchFamily="34" charset="0"/>
                <a:cs typeface="Arial" panose="020B0604020202020204" pitchFamily="34" charset="0"/>
              </a:rPr>
              <a:t>promote reuse of faecal and waste water sludge </a:t>
            </a:r>
            <a:r>
              <a:rPr lang="en-ZA" altLang="en-US" sz="2000" dirty="0">
                <a:latin typeface="Arial" panose="020B0604020202020204" pitchFamily="34" charset="0"/>
                <a:cs typeface="Arial" panose="020B0604020202020204" pitchFamily="34" charset="0"/>
              </a:rPr>
              <a:t>was identified as one of the key solutions for faecal sludge management which has the opportunity to generate economic opportunities. </a:t>
            </a:r>
          </a:p>
          <a:p>
            <a:pPr marL="0" indent="0" algn="just">
              <a:spcBef>
                <a:spcPts val="500"/>
              </a:spcBef>
              <a:buNone/>
            </a:pPr>
            <a:endParaRPr lang="en-ZA" altLang="en-US" sz="2000" dirty="0">
              <a:latin typeface="Arial" panose="020B0604020202020204" pitchFamily="34" charset="0"/>
              <a:cs typeface="Arial" panose="020B0604020202020204" pitchFamily="34" charset="0"/>
            </a:endParaRP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en-ZA" sz="2000" dirty="0">
                <a:effectLst/>
                <a:latin typeface="Arial" panose="020B0604020202020204" pitchFamily="34" charset="0"/>
                <a:ea typeface="Times New Roman" panose="02020603050405020304" pitchFamily="18" charset="0"/>
                <a:cs typeface="Arial" panose="020B0604020202020204" pitchFamily="34" charset="0"/>
              </a:rPr>
              <a:t>DWS working with UKZN to </a:t>
            </a:r>
            <a:r>
              <a:rPr lang="en-ZA" sz="2000" dirty="0">
                <a:latin typeface="Arial" panose="020B0604020202020204" pitchFamily="34" charset="0"/>
                <a:ea typeface="Times New Roman" panose="02020603050405020304" pitchFamily="18" charset="0"/>
                <a:cs typeface="Arial" panose="020B0604020202020204" pitchFamily="34" charset="0"/>
              </a:rPr>
              <a:t>develop </a:t>
            </a:r>
            <a:r>
              <a:rPr kumimoji="0" lang="en-ZA"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Financial Mechanisms and Economic Models Guidelines which is an action from the Strategy to guide the sector towards </a:t>
            </a:r>
            <a:r>
              <a:rPr kumimoji="0" lang="en-ZA"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circular economy </a:t>
            </a:r>
            <a:r>
              <a:rPr kumimoji="0" lang="en-ZA"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and realisation of economic opportunities in sludge.</a:t>
            </a:r>
          </a:p>
          <a:p>
            <a:pPr marL="0" marR="0" lvl="0" indent="0" algn="just" defTabSz="457200" rtl="0" eaLnBrk="0" fontAlgn="base" latinLnBrk="0" hangingPunct="0">
              <a:lnSpc>
                <a:spcPct val="100000"/>
              </a:lnSpc>
              <a:spcBef>
                <a:spcPct val="20000"/>
              </a:spcBef>
              <a:spcAft>
                <a:spcPct val="0"/>
              </a:spcAft>
              <a:buClrTx/>
              <a:buSzTx/>
              <a:buNone/>
              <a:tabLst/>
              <a:defRPr/>
            </a:pPr>
            <a:endParaRPr kumimoji="0" lang="en-ZA"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algn="just">
              <a:spcBef>
                <a:spcPct val="0"/>
              </a:spcBef>
              <a:defRPr/>
            </a:pPr>
            <a:r>
              <a:rPr lang="en-ZA" altLang="en-US" sz="2000" dirty="0">
                <a:solidFill>
                  <a:prstClr val="black"/>
                </a:solidFill>
                <a:latin typeface="Arial" panose="020B0604020202020204" pitchFamily="34" charset="0"/>
                <a:cs typeface="Arial" panose="020B0604020202020204" pitchFamily="34" charset="0"/>
              </a:rPr>
              <a:t>Private sector plays a key role in sludge beneficial use and could </a:t>
            </a:r>
            <a:r>
              <a:rPr kumimoji="0" lang="en-ZA"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contribute towards realisation of circular economy and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clean environment</a:t>
            </a:r>
          </a:p>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fr-FR"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indent="0" algn="just">
              <a:spcBef>
                <a:spcPts val="500"/>
              </a:spcBef>
              <a:buNone/>
            </a:pPr>
            <a:endParaRPr lang="en-ZA" altLang="en-US" sz="2000" dirty="0">
              <a:latin typeface="Arial" panose="020B0604020202020204" pitchFamily="34" charset="0"/>
              <a:cs typeface="Arial" panose="020B0604020202020204" pitchFamily="34" charset="0"/>
            </a:endParaRPr>
          </a:p>
          <a:p>
            <a:pPr algn="just" defTabSz="914400" eaLnBrk="1" hangingPunct="1">
              <a:spcBef>
                <a:spcPct val="0"/>
              </a:spcBef>
              <a:defRPr/>
            </a:pPr>
            <a:endParaRPr lang="en-ZA" sz="2400" dirty="0"/>
          </a:p>
        </p:txBody>
      </p:sp>
      <p:sp>
        <p:nvSpPr>
          <p:cNvPr id="4" name="Slide Number Placeholder 3">
            <a:extLst>
              <a:ext uri="{FF2B5EF4-FFF2-40B4-BE49-F238E27FC236}">
                <a16:creationId xmlns:a16="http://schemas.microsoft.com/office/drawing/2014/main" id="{8545C51D-A887-BC00-DD4C-22215E4A02B8}"/>
              </a:ext>
            </a:extLst>
          </p:cNvPr>
          <p:cNvSpPr>
            <a:spLocks noGrp="1"/>
          </p:cNvSpPr>
          <p:nvPr>
            <p:ph type="sldNum" sz="quarter" idx="12"/>
          </p:nvPr>
        </p:nvSpPr>
        <p:spPr/>
        <p:txBody>
          <a:bodyPr/>
          <a:lstStyle/>
          <a:p>
            <a:pPr>
              <a:defRPr/>
            </a:pPr>
            <a:fld id="{3BABFDD9-386B-4635-A8AB-4BCCAEB4E35F}" type="slidenum">
              <a:rPr lang="en-US" smtClean="0"/>
              <a:pPr>
                <a:defRPr/>
              </a:pPr>
              <a:t>4</a:t>
            </a:fld>
            <a:endParaRPr lang="en-US" dirty="0"/>
          </a:p>
        </p:txBody>
      </p:sp>
      <p:pic>
        <p:nvPicPr>
          <p:cNvPr id="5" name="Content Placeholder 8">
            <a:extLst>
              <a:ext uri="{FF2B5EF4-FFF2-40B4-BE49-F238E27FC236}">
                <a16:creationId xmlns:a16="http://schemas.microsoft.com/office/drawing/2014/main" id="{6B893631-8FB7-6FA2-5C42-1FA41D586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122" y="1125538"/>
            <a:ext cx="3056877" cy="50657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758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CFBF7F-0A54-48E7-8821-3D579F46FDA1}"/>
              </a:ext>
            </a:extLst>
          </p:cNvPr>
          <p:cNvSpPr txBox="1">
            <a:spLocks noChangeArrowheads="1"/>
          </p:cNvSpPr>
          <p:nvPr/>
        </p:nvSpPr>
        <p:spPr bwMode="auto">
          <a:xfrm>
            <a:off x="223865" y="417931"/>
            <a:ext cx="10567960" cy="524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GB"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rPr>
              <a:t>TRANSITION FROM SANITATION LINEAR ECONOMY TO CIRCULAR ECONOMY</a:t>
            </a:r>
            <a:endParaRPr kumimoji="0" lang="en-ZA" altLang="en-US" sz="2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endParaRPr>
          </a:p>
        </p:txBody>
      </p:sp>
      <p:sp>
        <p:nvSpPr>
          <p:cNvPr id="4" name="Content Placeholder 2">
            <a:extLst>
              <a:ext uri="{FF2B5EF4-FFF2-40B4-BE49-F238E27FC236}">
                <a16:creationId xmlns:a16="http://schemas.microsoft.com/office/drawing/2014/main" id="{34DBB864-FDDE-46D4-8323-7464F3577152}"/>
              </a:ext>
            </a:extLst>
          </p:cNvPr>
          <p:cNvSpPr txBox="1">
            <a:spLocks noChangeArrowheads="1"/>
          </p:cNvSpPr>
          <p:nvPr/>
        </p:nvSpPr>
        <p:spPr bwMode="auto">
          <a:xfrm>
            <a:off x="223865" y="871399"/>
            <a:ext cx="11769867" cy="5456767"/>
          </a:xfrm>
          <a:prstGeom prst="rect">
            <a:avLst/>
          </a:prstGeom>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just"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fr-FR" alt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Faecal and wastewater sludge have a potential to create jobs and economic opportunities.</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p>
          <a:p>
            <a:pPr marL="0" marR="0" lvl="0" indent="0" algn="just"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fr-FR" altLang="en-US" sz="13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endParaRPr kumimoji="0" lang="fr-FR" altLang="en-US" sz="105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pic>
        <p:nvPicPr>
          <p:cNvPr id="5" name="Picture 19">
            <a:extLst>
              <a:ext uri="{FF2B5EF4-FFF2-40B4-BE49-F238E27FC236}">
                <a16:creationId xmlns:a16="http://schemas.microsoft.com/office/drawing/2014/main" id="{2D4D2976-BC51-429C-99B7-163734927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7881" y="1943105"/>
            <a:ext cx="6013003" cy="141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0C6495A-1EC3-4C1C-9ABC-6029954D3843}"/>
              </a:ext>
            </a:extLst>
          </p:cNvPr>
          <p:cNvSpPr/>
          <p:nvPr/>
        </p:nvSpPr>
        <p:spPr>
          <a:xfrm>
            <a:off x="532606" y="2308969"/>
            <a:ext cx="1776571" cy="90328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Linear Economy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Waste Generation to Disposal </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9">
            <a:extLst>
              <a:ext uri="{FF2B5EF4-FFF2-40B4-BE49-F238E27FC236}">
                <a16:creationId xmlns:a16="http://schemas.microsoft.com/office/drawing/2014/main" id="{D3B9F235-75FE-42C9-9690-295EB3E86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
          <a:stretch>
            <a:fillRect/>
          </a:stretch>
        </p:blipFill>
        <p:spPr bwMode="auto">
          <a:xfrm>
            <a:off x="3235774" y="3494264"/>
            <a:ext cx="1416161" cy="573714"/>
          </a:xfrm>
          <a:prstGeom prst="rect">
            <a:avLst/>
          </a:prstGeom>
          <a:noFill/>
          <a:ln w="38100">
            <a:solidFill>
              <a:srgbClr val="4E5833"/>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D1C0E383-2B2F-45D3-853A-3DD652AD1402}"/>
              </a:ext>
            </a:extLst>
          </p:cNvPr>
          <p:cNvGraphicFramePr/>
          <p:nvPr/>
        </p:nvGraphicFramePr>
        <p:xfrm>
          <a:off x="6114672" y="3491162"/>
          <a:ext cx="4643766" cy="2983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angle 9">
            <a:extLst>
              <a:ext uri="{FF2B5EF4-FFF2-40B4-BE49-F238E27FC236}">
                <a16:creationId xmlns:a16="http://schemas.microsoft.com/office/drawing/2014/main" id="{FE360B4B-B190-4B48-8F16-77484BAE13D8}"/>
              </a:ext>
            </a:extLst>
          </p:cNvPr>
          <p:cNvSpPr/>
          <p:nvPr/>
        </p:nvSpPr>
        <p:spPr>
          <a:xfrm>
            <a:off x="6114672" y="4444232"/>
            <a:ext cx="1143882" cy="467519"/>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ZA"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 Disposal</a:t>
            </a:r>
          </a:p>
        </p:txBody>
      </p:sp>
      <p:pic>
        <p:nvPicPr>
          <p:cNvPr id="11" name="Picture 2">
            <a:extLst>
              <a:ext uri="{FF2B5EF4-FFF2-40B4-BE49-F238E27FC236}">
                <a16:creationId xmlns:a16="http://schemas.microsoft.com/office/drawing/2014/main" id="{2763F31B-D6D0-4866-8C83-9E9EA43B62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21"/>
          <a:stretch>
            <a:fillRect/>
          </a:stretch>
        </p:blipFill>
        <p:spPr bwMode="auto">
          <a:xfrm>
            <a:off x="3201614" y="4500514"/>
            <a:ext cx="1416160" cy="414338"/>
          </a:xfrm>
          <a:prstGeom prst="rect">
            <a:avLst/>
          </a:prstGeom>
          <a:noFill/>
          <a:ln w="38100">
            <a:solidFill>
              <a:srgbClr val="4E5833"/>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077F58E-5121-4A57-964D-53DF02FA7AF7}"/>
              </a:ext>
            </a:extLst>
          </p:cNvPr>
          <p:cNvSpPr/>
          <p:nvPr/>
        </p:nvSpPr>
        <p:spPr>
          <a:xfrm>
            <a:off x="2856388" y="4162904"/>
            <a:ext cx="2106612" cy="19208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ZA"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Sludge as fertiliser for agriculture</a:t>
            </a:r>
          </a:p>
        </p:txBody>
      </p:sp>
      <p:sp>
        <p:nvSpPr>
          <p:cNvPr id="13" name="Rectangle 12">
            <a:extLst>
              <a:ext uri="{FF2B5EF4-FFF2-40B4-BE49-F238E27FC236}">
                <a16:creationId xmlns:a16="http://schemas.microsoft.com/office/drawing/2014/main" id="{D9820268-26FC-4E13-9392-B1EF2773BC7C}"/>
              </a:ext>
            </a:extLst>
          </p:cNvPr>
          <p:cNvSpPr/>
          <p:nvPr/>
        </p:nvSpPr>
        <p:spPr>
          <a:xfrm>
            <a:off x="2860657" y="4994603"/>
            <a:ext cx="2106613" cy="1920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ZA"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Sludge used in construction material</a:t>
            </a:r>
          </a:p>
        </p:txBody>
      </p:sp>
      <p:pic>
        <p:nvPicPr>
          <p:cNvPr id="14" name="Picture 7">
            <a:extLst>
              <a:ext uri="{FF2B5EF4-FFF2-40B4-BE49-F238E27FC236}">
                <a16:creationId xmlns:a16="http://schemas.microsoft.com/office/drawing/2014/main" id="{595D2947-3468-4DD6-BDC2-A9771E454E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2818" y="5291335"/>
            <a:ext cx="1452563" cy="579530"/>
          </a:xfrm>
          <a:prstGeom prst="rect">
            <a:avLst/>
          </a:prstGeom>
          <a:noFill/>
          <a:ln w="38100">
            <a:solidFill>
              <a:srgbClr val="4E5833"/>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9CDAAE8-B1C2-4FE9-8BDE-CD14D27DCE61}"/>
              </a:ext>
            </a:extLst>
          </p:cNvPr>
          <p:cNvSpPr/>
          <p:nvPr/>
        </p:nvSpPr>
        <p:spPr>
          <a:xfrm>
            <a:off x="2815124" y="5888365"/>
            <a:ext cx="2108200" cy="19208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ZA"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Sludge as soil conditioner</a:t>
            </a:r>
          </a:p>
        </p:txBody>
      </p:sp>
      <p:sp>
        <p:nvSpPr>
          <p:cNvPr id="16" name="Rectangle 15">
            <a:extLst>
              <a:ext uri="{FF2B5EF4-FFF2-40B4-BE49-F238E27FC236}">
                <a16:creationId xmlns:a16="http://schemas.microsoft.com/office/drawing/2014/main" id="{17D5EA21-3E59-4393-8F44-70BAB6E6D2C3}"/>
              </a:ext>
            </a:extLst>
          </p:cNvPr>
          <p:cNvSpPr/>
          <p:nvPr/>
        </p:nvSpPr>
        <p:spPr>
          <a:xfrm>
            <a:off x="458146" y="4198182"/>
            <a:ext cx="1776571" cy="903288"/>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a:ea typeface="+mn-ea"/>
                <a:cs typeface="+mn-cs"/>
              </a:rPr>
              <a:t>Circular Economy </a:t>
            </a:r>
          </a:p>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Waste Generation to reuse and recycle</a:t>
            </a: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F1EF62D6-10DF-FEED-B179-667789FE1466}"/>
              </a:ext>
            </a:extLst>
          </p:cNvPr>
          <p:cNvPicPr>
            <a:picLocks noChangeAspect="1"/>
          </p:cNvPicPr>
          <p:nvPr/>
        </p:nvPicPr>
        <p:blipFill>
          <a:blip r:embed="rId11"/>
          <a:stretch>
            <a:fillRect/>
          </a:stretch>
        </p:blipFill>
        <p:spPr>
          <a:xfrm>
            <a:off x="3158925" y="2241788"/>
            <a:ext cx="1569859" cy="903288"/>
          </a:xfrm>
          <a:prstGeom prst="rect">
            <a:avLst/>
          </a:prstGeom>
        </p:spPr>
      </p:pic>
      <p:sp>
        <p:nvSpPr>
          <p:cNvPr id="19" name="Rectangle 18">
            <a:extLst>
              <a:ext uri="{FF2B5EF4-FFF2-40B4-BE49-F238E27FC236}">
                <a16:creationId xmlns:a16="http://schemas.microsoft.com/office/drawing/2014/main" id="{4381483B-B106-FD29-C9D7-5AADC7E83138}"/>
              </a:ext>
            </a:extLst>
          </p:cNvPr>
          <p:cNvSpPr/>
          <p:nvPr/>
        </p:nvSpPr>
        <p:spPr>
          <a:xfrm>
            <a:off x="2888421" y="3087498"/>
            <a:ext cx="2106612" cy="4067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en-ZA" sz="825"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Plants </a:t>
            </a:r>
          </a:p>
        </p:txBody>
      </p:sp>
    </p:spTree>
    <p:extLst>
      <p:ext uri="{BB962C8B-B14F-4D97-AF65-F5344CB8AC3E}">
        <p14:creationId xmlns:p14="http://schemas.microsoft.com/office/powerpoint/2010/main" val="5205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76309F-79B3-F511-00F6-A459D75D3DE7}"/>
              </a:ext>
            </a:extLst>
          </p:cNvPr>
          <p:cNvGraphicFramePr>
            <a:graphicFrameLocks noGrp="1"/>
          </p:cNvGraphicFramePr>
          <p:nvPr>
            <p:ph idx="1"/>
          </p:nvPr>
        </p:nvGraphicFramePr>
        <p:xfrm>
          <a:off x="0" y="0"/>
          <a:ext cx="0" cy="0"/>
        </p:xfrm>
        <a:graphic>
          <a:graphicData uri="http://schemas.openxmlformats.org/drawingml/2006/table">
            <a:tbl>
              <a:tblPr firstRow="1" bandRow="1"/>
              <a:tblGrid>
                <a:gridCol w="5801095">
                  <a:extLst>
                    <a:ext uri="{9D8B030D-6E8A-4147-A177-3AD203B41FA5}">
                      <a16:colId xmlns:a16="http://schemas.microsoft.com/office/drawing/2014/main" val="1015054818"/>
                    </a:ext>
                  </a:extLst>
                </a:gridCol>
              </a:tblGrid>
              <a:tr h="289560">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r>
                        <a:rPr lang="en-US" sz="2000" dirty="0">
                          <a:solidFill>
                            <a:schemeClr val="accent1">
                              <a:lumMod val="75000"/>
                            </a:schemeClr>
                          </a:solidFill>
                        </a:rPr>
                        <a:t>Interim sanitation service</a:t>
                      </a:r>
                      <a:endParaRPr lang="en-ZA" sz="2000" dirty="0">
                        <a:solidFill>
                          <a:schemeClr val="accent1">
                            <a:lumMod val="75000"/>
                          </a:schemeClr>
                        </a:solidFill>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27117995"/>
                  </a:ext>
                </a:extLst>
              </a:tr>
              <a:tr h="1417320">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ZA" sz="1800" b="0" i="0" u="none" strike="noStrike" cap="none" spc="0" baseline="0" dirty="0">
                          <a:solidFill>
                            <a:schemeClr val="tx1"/>
                          </a:solidFill>
                          <a:effectLst/>
                          <a:uFill>
                            <a:solidFill>
                              <a:srgbClr val="9A9A9A"/>
                            </a:solidFill>
                          </a:uFill>
                          <a:latin typeface="+mn-lt"/>
                          <a:ea typeface="+mn-ea"/>
                          <a:cs typeface="+mn-cs"/>
                          <a:sym typeface="Calibri"/>
                        </a:rPr>
                        <a:t>A Water Services Authority is responsible for the capital, operation, maintenance and refurbishment actions and cost pertaining to interim sanitation services including the management of faecal sludge in the entire sanitation value chain</a:t>
                      </a:r>
                      <a:endParaRPr lang="en-ZA" sz="1800" dirty="0"/>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4665953"/>
                  </a:ext>
                </a:extLst>
              </a:tr>
              <a:tr h="1552876">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US" sz="1800" dirty="0"/>
                        <a:t>A Water Services Authority and / or any Water Services Provider are prohibited from providing and / or making use of the bucket toilet systems to communities in both formal and informal settlements. </a:t>
                      </a:r>
                      <a:endParaRPr lang="en-ZA" sz="1800" dirty="0">
                        <a:highlight>
                          <a:srgbClr val="FF0000"/>
                        </a:highlight>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988584"/>
                  </a:ext>
                </a:extLst>
              </a:tr>
              <a:tr h="2240280">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ZA" sz="1800" b="0" i="0" u="none" strike="noStrike" cap="none" spc="0" baseline="0" dirty="0">
                          <a:solidFill>
                            <a:schemeClr val="tx1"/>
                          </a:solidFill>
                          <a:effectLst/>
                          <a:uFill>
                            <a:solidFill>
                              <a:srgbClr val="9A9A9A"/>
                            </a:solidFill>
                          </a:uFill>
                          <a:latin typeface="+mn-lt"/>
                          <a:ea typeface="+mn-ea"/>
                          <a:cs typeface="+mn-cs"/>
                          <a:sym typeface="Calibri"/>
                        </a:rPr>
                        <a:t>A Water Services Authority through its Environmental Health Practitioners is responsible for promoting health and hygiene awareness and for ensuring an environmentally safe approach to sanitation, and for monitoring the impact of sanitation processes on the environment – including awareness to parents and caregivers regarding safe disposal of infant faeces</a:t>
                      </a:r>
                      <a:endParaRPr lang="en-ZA" sz="1800" dirty="0"/>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6379523"/>
                  </a:ext>
                </a:extLst>
              </a:tr>
            </a:tbl>
          </a:graphicData>
        </a:graphic>
      </p:graphicFrame>
      <p:sp>
        <p:nvSpPr>
          <p:cNvPr id="3" name="Title 2">
            <a:extLst>
              <a:ext uri="{FF2B5EF4-FFF2-40B4-BE49-F238E27FC236}">
                <a16:creationId xmlns:a16="http://schemas.microsoft.com/office/drawing/2014/main" id="{1D43AE80-2FCB-104B-48DE-214BCCCFBD47}"/>
              </a:ext>
            </a:extLst>
          </p:cNvPr>
          <p:cNvSpPr>
            <a:spLocks noGrp="1"/>
          </p:cNvSpPr>
          <p:nvPr>
            <p:ph type="title"/>
          </p:nvPr>
        </p:nvSpPr>
        <p:spPr>
          <a:xfrm>
            <a:off x="1" y="428624"/>
            <a:ext cx="12192000" cy="828675"/>
          </a:xfrm>
        </p:spPr>
        <p:txBody>
          <a:bodyPr/>
          <a:lstStyle/>
          <a:p>
            <a:pPr algn="l"/>
            <a:r>
              <a:rPr lang="en-ZA" sz="2100" b="1" dirty="0">
                <a:latin typeface="Arial" panose="020B0604020202020204" pitchFamily="34" charset="0"/>
                <a:cs typeface="Arial" panose="020B0604020202020204" pitchFamily="34" charset="0"/>
              </a:rPr>
              <a:t>SANITATION ISSUES COVERED IN THE PROPOSED SANITATION NORMS AND STANDARDS </a:t>
            </a:r>
          </a:p>
        </p:txBody>
      </p:sp>
      <p:sp>
        <p:nvSpPr>
          <p:cNvPr id="5" name="TextBox 4">
            <a:extLst>
              <a:ext uri="{FF2B5EF4-FFF2-40B4-BE49-F238E27FC236}">
                <a16:creationId xmlns:a16="http://schemas.microsoft.com/office/drawing/2014/main" id="{45A38F93-B174-E1C9-8224-661D8CBAA546}"/>
              </a:ext>
            </a:extLst>
          </p:cNvPr>
          <p:cNvSpPr txBox="1"/>
          <p:nvPr/>
        </p:nvSpPr>
        <p:spPr>
          <a:xfrm>
            <a:off x="180975" y="1257300"/>
            <a:ext cx="11810999" cy="4093428"/>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ZA" sz="2000" dirty="0">
                <a:solidFill>
                  <a:prstClr val="black"/>
                </a:solidFill>
                <a:ea typeface="MS PGothic" panose="020B0600070205080204" pitchFamily="34" charset="-128"/>
              </a:rPr>
              <a:t>D</a:t>
            </a:r>
            <a:r>
              <a:rPr kumimoji="0" lang="en-ZA" sz="2000" b="0" i="0" u="none" strike="noStrike" kern="1200" cap="none" spc="0" normalizeH="0" baseline="0" noProof="0" dirty="0" err="1">
                <a:ln>
                  <a:noFill/>
                </a:ln>
                <a:solidFill>
                  <a:prstClr val="black"/>
                </a:solidFill>
                <a:effectLst/>
                <a:uLnTx/>
                <a:uFillTx/>
                <a:latin typeface="Arial" panose="020B0604020202020204" pitchFamily="34" charset="0"/>
                <a:ea typeface="MS PGothic" panose="020B0600070205080204" pitchFamily="34" charset="-128"/>
                <a:cs typeface="+mn-cs"/>
              </a:rPr>
              <a:t>efinitions</a:t>
            </a: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for interim and basic sanitation standards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u="sng" dirty="0">
                <a:solidFill>
                  <a:prstClr val="black"/>
                </a:solidFill>
                <a:ea typeface="MS PGothic" panose="020B0600070205080204" pitchFamily="34" charset="-128"/>
              </a:rPr>
              <a:t>Basic </a:t>
            </a: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sanitation service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means the provision of a basic sanitation facility which is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environmentally sustainable</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easily accessible to a household and a consumer</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the sustainable operation and maintenance of the facility, including the safe removal of human waste, greywater and wastewater from the premises where this is appropriate and necessary, and communication and local monitoring of good sanitation, hygiene and related practices</a:t>
            </a:r>
          </a:p>
          <a:p>
            <a:pPr marR="0" lvl="0" algn="just" defTabSz="457200" rtl="0" eaLnBrk="1" fontAlgn="base" latinLnBrk="0" hangingPunct="1">
              <a:lnSpc>
                <a:spcPct val="100000"/>
              </a:lnSpc>
              <a:spcBef>
                <a:spcPct val="0"/>
              </a:spcBef>
              <a:spcAft>
                <a:spcPct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Interim sanitation services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 means an interim measure to provide sanitation services with privacy to the user, that is safe, readily accessible and within close walking distance and provides for the safe disposal of human waste, including hygiene and end-user education</a:t>
            </a:r>
            <a:endParaRPr lang="en-US" sz="2000" dirty="0">
              <a:solidFill>
                <a:prstClr val="black"/>
              </a:solidFill>
              <a:ea typeface="MS PGothic" panose="020B0600070205080204" pitchFamily="34" charset="-128"/>
            </a:endParaRPr>
          </a:p>
          <a:p>
            <a:pPr marR="0" lvl="0" algn="just" defTabSz="457200" rtl="0" eaLnBrk="1" fontAlgn="base" latinLnBrk="0" hangingPunct="1">
              <a:lnSpc>
                <a:spcPct val="100000"/>
              </a:lnSpc>
              <a:spcBef>
                <a:spcPct val="0"/>
              </a:spcBef>
              <a:spcAft>
                <a:spcPct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a:p>
            <a:pPr marL="342900" marR="0" lvl="0" indent="-34290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9489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7" name="Slide Number Placeholder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277677" y="10160"/>
            <a:ext cx="11352849" cy="7848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endParaRPr kumimoji="0" lang="en-US" sz="2000" b="1" i="0" u="none" strike="noStrike" kern="0" cap="none" spc="0" normalizeH="0" baseline="0" noProof="0" dirty="0">
              <a:ln>
                <a:noFill/>
              </a:ln>
              <a:solidFill>
                <a:prstClr val="black">
                  <a:lumMod val="95000"/>
                  <a:lumOff val="5000"/>
                </a:prstClr>
              </a:solidFill>
              <a:effectLst/>
              <a:uLnTx/>
              <a:uFill>
                <a:solidFill>
                  <a:srgbClr val="FFFFFF"/>
                </a:solidFill>
              </a:uFill>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500" b="1" i="0" u="none" strike="noStrike" kern="0" cap="none" spc="0" normalizeH="0" baseline="0" noProof="0" dirty="0">
                <a:ln>
                  <a:noFill/>
                </a:ln>
                <a:solidFill>
                  <a:prstClr val="black">
                    <a:lumMod val="95000"/>
                    <a:lumOff val="5000"/>
                  </a:prstClr>
                </a:solidFill>
                <a:effectLst/>
                <a:uLnTx/>
                <a:uFill>
                  <a:solidFill>
                    <a:srgbClr val="FFFFFF"/>
                  </a:solidFill>
                </a:uFill>
                <a:ea typeface="Arial"/>
                <a:cs typeface="Arial" panose="020B0604020202020204" pitchFamily="34" charset="0"/>
                <a:sym typeface="Arial"/>
              </a:rPr>
              <a:t>PROPOSED </a:t>
            </a:r>
            <a:r>
              <a:rPr lang="en-US" sz="2500" b="1" kern="0" dirty="0">
                <a:solidFill>
                  <a:prstClr val="black">
                    <a:lumMod val="95000"/>
                    <a:lumOff val="5000"/>
                  </a:prstClr>
                </a:solidFill>
                <a:uFill>
                  <a:solidFill>
                    <a:srgbClr val="FFFFFF"/>
                  </a:solidFill>
                </a:uFill>
                <a:ea typeface="Arial"/>
                <a:cs typeface="Arial" panose="020B0604020202020204" pitchFamily="34" charset="0"/>
                <a:sym typeface="Arial"/>
              </a:rPr>
              <a:t>INTERIM </a:t>
            </a:r>
            <a:r>
              <a:rPr kumimoji="0" lang="en-US" sz="2500" b="1" i="0" u="none" strike="noStrike" kern="0" cap="none" spc="0" normalizeH="0" baseline="0" noProof="0" dirty="0">
                <a:ln>
                  <a:noFill/>
                </a:ln>
                <a:solidFill>
                  <a:prstClr val="black">
                    <a:lumMod val="95000"/>
                    <a:lumOff val="5000"/>
                  </a:prstClr>
                </a:solidFill>
                <a:effectLst/>
                <a:uLnTx/>
                <a:uFill>
                  <a:solidFill>
                    <a:srgbClr val="FFFFFF"/>
                  </a:solidFill>
                </a:uFill>
                <a:ea typeface="Arial"/>
                <a:cs typeface="Arial" panose="020B0604020202020204" pitchFamily="34" charset="0"/>
                <a:sym typeface="Arial"/>
              </a:rPr>
              <a:t>SANITATION SERVICES STANDARDS</a:t>
            </a:r>
          </a:p>
        </p:txBody>
      </p:sp>
      <p:graphicFrame>
        <p:nvGraphicFramePr>
          <p:cNvPr id="12" name="Table 2">
            <a:extLst>
              <a:ext uri="{FF2B5EF4-FFF2-40B4-BE49-F238E27FC236}">
                <a16:creationId xmlns:a16="http://schemas.microsoft.com/office/drawing/2014/main" id="{B36B11D6-0F3D-4D0A-983D-292BCE6CE2A2}"/>
              </a:ext>
            </a:extLst>
          </p:cNvPr>
          <p:cNvGraphicFramePr>
            <a:graphicFrameLocks noGrp="1"/>
          </p:cNvGraphicFramePr>
          <p:nvPr>
            <p:extLst>
              <p:ext uri="{D42A27DB-BD31-4B8C-83A1-F6EECF244321}">
                <p14:modId xmlns:p14="http://schemas.microsoft.com/office/powerpoint/2010/main" val="3178572512"/>
              </p:ext>
            </p:extLst>
          </p:nvPr>
        </p:nvGraphicFramePr>
        <p:xfrm>
          <a:off x="381000" y="1319232"/>
          <a:ext cx="11249526" cy="3372522"/>
        </p:xfrm>
        <a:graphic>
          <a:graphicData uri="http://schemas.openxmlformats.org/drawingml/2006/table">
            <a:tbl>
              <a:tblPr firstRow="1" bandRow="1"/>
              <a:tblGrid>
                <a:gridCol w="11249526">
                  <a:extLst>
                    <a:ext uri="{9D8B030D-6E8A-4147-A177-3AD203B41FA5}">
                      <a16:colId xmlns:a16="http://schemas.microsoft.com/office/drawing/2014/main" val="1544163106"/>
                    </a:ext>
                  </a:extLst>
                </a:gridCol>
              </a:tblGrid>
              <a:tr h="359541">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r>
                        <a:rPr lang="en-US" sz="2400" b="1" dirty="0">
                          <a:solidFill>
                            <a:schemeClr val="tx1"/>
                          </a:solidFill>
                          <a:latin typeface="Arial" panose="020B0604020202020204" pitchFamily="34" charset="0"/>
                          <a:cs typeface="Arial" panose="020B0604020202020204" pitchFamily="34" charset="0"/>
                        </a:rPr>
                        <a:t>Interim sanitation service</a:t>
                      </a:r>
                    </a:p>
                    <a:p>
                      <a:endParaRPr lang="en-ZA" sz="2400" b="1" dirty="0">
                        <a:solidFill>
                          <a:schemeClr val="tx1"/>
                        </a:solidFill>
                        <a:latin typeface="Arial" panose="020B0604020202020204" pitchFamily="34" charset="0"/>
                        <a:cs typeface="Arial" panose="020B0604020202020204" pitchFamily="34" charset="0"/>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323184562"/>
                  </a:ext>
                </a:extLst>
              </a:tr>
              <a:tr h="1238418">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ZA" sz="2000" b="0" i="0" u="none" strike="noStrike" cap="none" spc="0" baseline="0" dirty="0">
                          <a:solidFill>
                            <a:schemeClr val="tx1"/>
                          </a:solidFill>
                          <a:effectLst/>
                          <a:uFill>
                            <a:solidFill>
                              <a:srgbClr val="9A9A9A"/>
                            </a:solidFill>
                          </a:uFill>
                          <a:latin typeface="Arial" panose="020B0604020202020204" pitchFamily="34" charset="0"/>
                          <a:ea typeface="+mn-ea"/>
                          <a:cs typeface="Arial" panose="020B0604020202020204" pitchFamily="34" charset="0"/>
                          <a:sym typeface="Calibri"/>
                        </a:rPr>
                        <a:t>A Water Services Authority is responsible for the capital, operation, maintenance and refurbishment actions and cost pertaining to interim sanitation services including the management of faecal sludge along the entire sanitation value chain.</a:t>
                      </a:r>
                      <a:endParaRPr lang="en-ZA" sz="2000" dirty="0">
                        <a:latin typeface="Arial" panose="020B0604020202020204" pitchFamily="34" charset="0"/>
                        <a:cs typeface="Arial" panose="020B0604020202020204" pitchFamily="34" charset="0"/>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61102488"/>
                  </a:ext>
                </a:extLst>
              </a:tr>
              <a:tr h="1356864">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US" sz="2000" dirty="0">
                          <a:solidFill>
                            <a:srgbClr val="C00000"/>
                          </a:solidFill>
                          <a:latin typeface="Arial" panose="020B0604020202020204" pitchFamily="34" charset="0"/>
                          <a:cs typeface="Arial" panose="020B0604020202020204" pitchFamily="34" charset="0"/>
                        </a:rPr>
                        <a:t>A Water Services Authority and / or any Water Services Provider are prohibited from providing and / or making use of the bucket toilet systems to communities in both formal and informal settlements</a:t>
                      </a:r>
                      <a:r>
                        <a:rPr lang="en-US" sz="2000" dirty="0">
                          <a:latin typeface="Arial" panose="020B0604020202020204" pitchFamily="34" charset="0"/>
                          <a:cs typeface="Arial" panose="020B0604020202020204" pitchFamily="34" charset="0"/>
                        </a:rPr>
                        <a:t>. </a:t>
                      </a:r>
                      <a:endParaRPr lang="en-ZA" sz="2000" dirty="0">
                        <a:highlight>
                          <a:srgbClr val="FF0000"/>
                        </a:highlight>
                        <a:latin typeface="Arial" panose="020B0604020202020204" pitchFamily="34" charset="0"/>
                        <a:cs typeface="Arial" panose="020B0604020202020204" pitchFamily="34" charset="0"/>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54184297"/>
                  </a:ext>
                </a:extLst>
              </a:tr>
            </a:tbl>
          </a:graphicData>
        </a:graphic>
      </p:graphicFrame>
    </p:spTree>
    <p:extLst>
      <p:ext uri="{BB962C8B-B14F-4D97-AF65-F5344CB8AC3E}">
        <p14:creationId xmlns:p14="http://schemas.microsoft.com/office/powerpoint/2010/main" val="3992839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fontScale="90000"/>
          </a:bodyPr>
          <a:lstStyle/>
          <a:p>
            <a:br>
              <a:rPr lang="en-ZA" b="1" dirty="0">
                <a:solidFill>
                  <a:srgbClr val="7030A0"/>
                </a:solidFill>
              </a:rPr>
            </a:br>
            <a:endParaRPr lang="en-GB" sz="3100" dirty="0">
              <a:latin typeface="Arial" pitchFamily="34" charset="0"/>
              <a:cs typeface="Arial" pitchFamily="34" charset="0"/>
            </a:endParaRPr>
          </a:p>
        </p:txBody>
      </p:sp>
      <p:sp>
        <p:nvSpPr>
          <p:cNvPr id="3" name="Content Placeholder 2"/>
          <p:cNvSpPr>
            <a:spLocks noGrp="1"/>
          </p:cNvSpPr>
          <p:nvPr>
            <p:ph idx="1"/>
          </p:nvPr>
        </p:nvSpPr>
        <p:spPr>
          <a:xfrm>
            <a:off x="361950" y="788565"/>
            <a:ext cx="11676923" cy="5567785"/>
          </a:xfrm>
        </p:spPr>
        <p:txBody>
          <a:bodyPr>
            <a:noAutofit/>
          </a:bodyPr>
          <a:lstStyle/>
          <a:p>
            <a:pPr marL="0" lvl="0" indent="0" eaLnBrk="1" fontAlgn="auto">
              <a:spcBef>
                <a:spcPts val="0"/>
              </a:spcBef>
              <a:spcAft>
                <a:spcPts val="0"/>
              </a:spcAft>
              <a:buClr>
                <a:srgbClr val="000000"/>
              </a:buClr>
              <a:buNone/>
              <a:defRPr/>
            </a:pPr>
            <a:r>
              <a:rPr lang="en-US" sz="2000" kern="0" dirty="0">
                <a:solidFill>
                  <a:schemeClr val="tx1">
                    <a:lumMod val="95000"/>
                    <a:lumOff val="5000"/>
                  </a:schemeClr>
                </a:solidFill>
                <a:latin typeface="Arial" panose="020B0604020202020204" pitchFamily="34" charset="0"/>
                <a:cs typeface="Arial" panose="020B0604020202020204" pitchFamily="34" charset="0"/>
                <a:sym typeface="Calibri"/>
              </a:rPr>
              <a:t>Interim sanitation services must provide at least the following:</a:t>
            </a:r>
          </a:p>
          <a:p>
            <a:pPr marL="0" lvl="0" indent="0"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0" lvl="0" indent="0" eaLnBrk="1" fontAlgn="auto">
              <a:spcBef>
                <a:spcPts val="0"/>
              </a:spcBef>
              <a:spcAft>
                <a:spcPts val="0"/>
              </a:spcAft>
              <a:buClr>
                <a:srgbClr val="000000"/>
              </a:buClr>
              <a:buNone/>
              <a:defRPr/>
            </a:pPr>
            <a:r>
              <a:rPr lang="en-US" sz="2000" kern="0" dirty="0">
                <a:solidFill>
                  <a:schemeClr val="tx1">
                    <a:lumMod val="95000"/>
                    <a:lumOff val="5000"/>
                  </a:schemeClr>
                </a:solidFill>
                <a:latin typeface="Calibri"/>
                <a:cs typeface="Calibri"/>
                <a:sym typeface="Calibri"/>
              </a:rPr>
              <a:t>(a)</a:t>
            </a:r>
            <a:r>
              <a:rPr lang="en-US" sz="2000" kern="0" dirty="0">
                <a:solidFill>
                  <a:schemeClr val="tx1">
                    <a:lumMod val="95000"/>
                    <a:lumOff val="5000"/>
                  </a:schemeClr>
                </a:solidFill>
                <a:latin typeface="Arial" panose="020B0604020202020204" pitchFamily="34" charset="0"/>
                <a:cs typeface="Arial" panose="020B0604020202020204" pitchFamily="34" charset="0"/>
                <a:sym typeface="Calibri"/>
              </a:rPr>
              <a:t>	Communal and shared facilities in accordance with the table below:</a:t>
            </a:r>
          </a:p>
          <a:p>
            <a:pPr marL="0" lvl="0" indent="0"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0" lvl="0" indent="0"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0" lvl="0" indent="0"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0" lvl="0" indent="0"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0" lvl="0" indent="0"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449263" lvl="0" indent="-449263" eaLnBrk="1" fontAlgn="auto">
              <a:spcBef>
                <a:spcPts val="0"/>
              </a:spcBef>
              <a:spcAft>
                <a:spcPts val="0"/>
              </a:spcAft>
              <a:buClr>
                <a:srgbClr val="000000"/>
              </a:buClr>
              <a:buNone/>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449263" lvl="0" indent="-449263" eaLnBrk="1" fontAlgn="auto">
              <a:spcBef>
                <a:spcPts val="0"/>
              </a:spcBef>
              <a:spcAft>
                <a:spcPts val="0"/>
              </a:spcAft>
              <a:buClr>
                <a:srgbClr val="000000"/>
              </a:buClr>
              <a:buNone/>
              <a:defRPr/>
            </a:pPr>
            <a:r>
              <a:rPr lang="en-US" sz="2000" kern="0" dirty="0">
                <a:solidFill>
                  <a:schemeClr val="tx1">
                    <a:lumMod val="95000"/>
                    <a:lumOff val="5000"/>
                  </a:schemeClr>
                </a:solidFill>
                <a:latin typeface="Arial" panose="020B0604020202020204" pitchFamily="34" charset="0"/>
                <a:cs typeface="Arial" panose="020B0604020202020204" pitchFamily="34" charset="0"/>
                <a:sym typeface="Calibri"/>
              </a:rPr>
              <a:t>(b)	Water for washing hands must be provided. </a:t>
            </a:r>
          </a:p>
          <a:p>
            <a:pPr marL="457200" lvl="0" indent="-457200" eaLnBrk="1" fontAlgn="auto">
              <a:spcBef>
                <a:spcPts val="0"/>
              </a:spcBef>
              <a:spcAft>
                <a:spcPts val="0"/>
              </a:spcAft>
              <a:buClr>
                <a:srgbClr val="000000"/>
              </a:buClr>
              <a:buAutoNum type="alphaLcParenBoth" startAt="3"/>
              <a:defRPr/>
            </a:pPr>
            <a:r>
              <a:rPr lang="en-US" sz="2000" kern="0" dirty="0">
                <a:solidFill>
                  <a:schemeClr val="tx1">
                    <a:lumMod val="95000"/>
                    <a:lumOff val="5000"/>
                  </a:schemeClr>
                </a:solidFill>
                <a:latin typeface="Arial" panose="020B0604020202020204" pitchFamily="34" charset="0"/>
                <a:cs typeface="Arial" panose="020B0604020202020204" pitchFamily="34" charset="0"/>
                <a:sym typeface="Calibri"/>
              </a:rPr>
              <a:t>Toilets must include provision for appropriate disposal of menstrual materials (waste bins with lid that are emptied regularly).</a:t>
            </a:r>
          </a:p>
          <a:p>
            <a:pPr marL="457200" lvl="0" indent="-457200" eaLnBrk="1" fontAlgn="auto">
              <a:spcBef>
                <a:spcPts val="0"/>
              </a:spcBef>
              <a:spcAft>
                <a:spcPts val="0"/>
              </a:spcAft>
              <a:buClr>
                <a:srgbClr val="000000"/>
              </a:buClr>
              <a:buAutoNum type="alphaLcParenBoth" startAt="3"/>
              <a:defRPr/>
            </a:pPr>
            <a:r>
              <a:rPr lang="en-US" sz="2000" kern="0" dirty="0">
                <a:solidFill>
                  <a:schemeClr val="tx1">
                    <a:lumMod val="95000"/>
                    <a:lumOff val="5000"/>
                  </a:schemeClr>
                </a:solidFill>
                <a:latin typeface="Arial" panose="020B0604020202020204" pitchFamily="34" charset="0"/>
                <a:cs typeface="Arial" panose="020B0604020202020204" pitchFamily="34" charset="0"/>
                <a:sym typeface="Calibri"/>
              </a:rPr>
              <a:t>Where containments/ tanks/ pits are treated chemically or biologically to prolong use and proper functioning, such chemical or biological agents must not be harmful to the health of users, water resources or the environment. </a:t>
            </a:r>
          </a:p>
          <a:p>
            <a:pPr marL="457200" lvl="0" indent="-457200" eaLnBrk="1" fontAlgn="auto">
              <a:spcBef>
                <a:spcPts val="0"/>
              </a:spcBef>
              <a:spcAft>
                <a:spcPts val="0"/>
              </a:spcAft>
              <a:buClr>
                <a:srgbClr val="000000"/>
              </a:buClr>
              <a:buAutoNum type="alphaLcParenBoth" startAt="3"/>
              <a:defRPr/>
            </a:pPr>
            <a:r>
              <a:rPr lang="en-US" sz="2000" kern="0" dirty="0">
                <a:solidFill>
                  <a:schemeClr val="tx1">
                    <a:lumMod val="95000"/>
                    <a:lumOff val="5000"/>
                  </a:schemeClr>
                </a:solidFill>
                <a:latin typeface="Arial" panose="020B0604020202020204" pitchFamily="34" charset="0"/>
                <a:cs typeface="Arial" panose="020B0604020202020204" pitchFamily="34" charset="0"/>
                <a:sym typeface="Calibri"/>
              </a:rPr>
              <a:t>All portable toilets and mobile toilets must be emptied every third day.</a:t>
            </a:r>
          </a:p>
          <a:p>
            <a:pPr marL="457200" lvl="0" indent="-457200" eaLnBrk="1" fontAlgn="auto">
              <a:spcBef>
                <a:spcPts val="0"/>
              </a:spcBef>
              <a:spcAft>
                <a:spcPts val="0"/>
              </a:spcAft>
              <a:buClr>
                <a:srgbClr val="000000"/>
              </a:buClr>
              <a:buAutoNum type="alphaLcParenBoth" startAt="3"/>
              <a:defRPr/>
            </a:pPr>
            <a:endParaRPr lang="en-US" sz="2000" kern="0" dirty="0">
              <a:solidFill>
                <a:schemeClr val="tx1">
                  <a:lumMod val="95000"/>
                  <a:lumOff val="5000"/>
                </a:schemeClr>
              </a:solidFill>
              <a:latin typeface="Arial" panose="020B0604020202020204" pitchFamily="34" charset="0"/>
              <a:cs typeface="Arial" panose="020B0604020202020204" pitchFamily="34" charset="0"/>
              <a:sym typeface="Calibri"/>
            </a:endParaRPr>
          </a:p>
          <a:p>
            <a:pPr marL="0" marR="0" lvl="0" indent="0" algn="l" defTabSz="457200" rtl="0" eaLnBrk="1" fontAlgn="auto" latinLnBrk="0" hangingPunct="0">
              <a:lnSpc>
                <a:spcPct val="100000"/>
              </a:lnSpc>
              <a:spcBef>
                <a:spcPts val="0"/>
              </a:spcBef>
              <a:spcAft>
                <a:spcPts val="0"/>
              </a:spcAft>
              <a:buClr>
                <a:srgbClr val="000000"/>
              </a:buClr>
              <a:buSzTx/>
              <a:buFontTx/>
              <a:buNone/>
              <a:tabLst/>
              <a:defRPr/>
            </a:pPr>
            <a:endParaRPr kumimoji="0" lang="en-US" sz="2000" b="0" i="0" u="none" strike="noStrike" kern="0" cap="none" spc="0" normalizeH="0" baseline="0" noProof="0" dirty="0">
              <a:ln>
                <a:noFill/>
              </a:ln>
              <a:solidFill>
                <a:schemeClr val="tx1">
                  <a:lumMod val="95000"/>
                  <a:lumOff val="5000"/>
                </a:schemeClr>
              </a:solidFill>
              <a:effectLst/>
              <a:uLnTx/>
              <a:uFillTx/>
              <a:latin typeface="Calibri"/>
              <a:cs typeface="Calibri"/>
              <a:sym typeface="Calibri"/>
            </a:endParaRPr>
          </a:p>
        </p:txBody>
      </p:sp>
      <p:sp>
        <p:nvSpPr>
          <p:cNvPr id="7" name="Slide Number Placeholder 6"/>
          <p:cNvSpPr>
            <a:spLocks noGrp="1"/>
          </p:cNvSpPr>
          <p:nvPr>
            <p:ph type="sldNum" sz="quarter" idx="4294967295"/>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BA1390-FCF8-4B46-989F-AA5E2FF9201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8E061BD-E703-4988-A397-3CD4B8835141}"/>
              </a:ext>
            </a:extLst>
          </p:cNvPr>
          <p:cNvSpPr txBox="1"/>
          <p:nvPr/>
        </p:nvSpPr>
        <p:spPr>
          <a:xfrm>
            <a:off x="66675" y="299069"/>
            <a:ext cx="11825325" cy="4770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0000"/>
              </a:buClr>
              <a:buSzTx/>
              <a:buFontTx/>
              <a:buNone/>
              <a:tabLst/>
              <a:defRPr sz="5600">
                <a:solidFill>
                  <a:srgbClr val="00A2FF">
                    <a:hueOff val="114395"/>
                    <a:lumOff val="-24975"/>
                  </a:srgbClr>
                </a:solidFill>
                <a:uFill>
                  <a:solidFill>
                    <a:srgbClr val="FFFFFF"/>
                  </a:solidFill>
                </a:uFill>
              </a:defRPr>
            </a:pPr>
            <a:r>
              <a:rPr kumimoji="0" lang="en-US" sz="2500" b="1" i="0" u="none" strike="noStrike" kern="0" cap="none" spc="0" normalizeH="0" baseline="0" noProof="0" dirty="0">
                <a:ln>
                  <a:noFill/>
                </a:ln>
                <a:solidFill>
                  <a:prstClr val="black">
                    <a:lumMod val="95000"/>
                    <a:lumOff val="5000"/>
                  </a:prstClr>
                </a:solidFill>
                <a:effectLst/>
                <a:uLnTx/>
                <a:uFill>
                  <a:solidFill>
                    <a:srgbClr val="FFFFFF"/>
                  </a:solidFill>
                </a:uFill>
                <a:ea typeface="Arial"/>
                <a:cs typeface="Arial" panose="020B0604020202020204" pitchFamily="34" charset="0"/>
                <a:sym typeface="Arial"/>
              </a:rPr>
              <a:t>PROPOSED INTERIM SANITATION SERVICES STANDARD (2)</a:t>
            </a:r>
          </a:p>
        </p:txBody>
      </p:sp>
      <p:graphicFrame>
        <p:nvGraphicFramePr>
          <p:cNvPr id="6" name="Table 5">
            <a:extLst>
              <a:ext uri="{FF2B5EF4-FFF2-40B4-BE49-F238E27FC236}">
                <a16:creationId xmlns:a16="http://schemas.microsoft.com/office/drawing/2014/main" id="{A7386A0E-9E5B-4890-A89B-215B502B56BF}"/>
              </a:ext>
            </a:extLst>
          </p:cNvPr>
          <p:cNvGraphicFramePr>
            <a:graphicFrameLocks noGrp="1"/>
          </p:cNvGraphicFramePr>
          <p:nvPr>
            <p:extLst>
              <p:ext uri="{D42A27DB-BD31-4B8C-83A1-F6EECF244321}">
                <p14:modId xmlns:p14="http://schemas.microsoft.com/office/powerpoint/2010/main" val="3876844866"/>
              </p:ext>
            </p:extLst>
          </p:nvPr>
        </p:nvGraphicFramePr>
        <p:xfrm>
          <a:off x="838198" y="2032986"/>
          <a:ext cx="10182227" cy="1210908"/>
        </p:xfrm>
        <a:graphic>
          <a:graphicData uri="http://schemas.openxmlformats.org/drawingml/2006/table">
            <a:tbl>
              <a:tblPr firstRow="1" firstCol="1" bandRow="1"/>
              <a:tblGrid>
                <a:gridCol w="1842535">
                  <a:extLst>
                    <a:ext uri="{9D8B030D-6E8A-4147-A177-3AD203B41FA5}">
                      <a16:colId xmlns:a16="http://schemas.microsoft.com/office/drawing/2014/main" val="2414374510"/>
                    </a:ext>
                  </a:extLst>
                </a:gridCol>
                <a:gridCol w="2307553">
                  <a:extLst>
                    <a:ext uri="{9D8B030D-6E8A-4147-A177-3AD203B41FA5}">
                      <a16:colId xmlns:a16="http://schemas.microsoft.com/office/drawing/2014/main" val="108669509"/>
                    </a:ext>
                  </a:extLst>
                </a:gridCol>
                <a:gridCol w="2342649">
                  <a:extLst>
                    <a:ext uri="{9D8B030D-6E8A-4147-A177-3AD203B41FA5}">
                      <a16:colId xmlns:a16="http://schemas.microsoft.com/office/drawing/2014/main" val="1967243944"/>
                    </a:ext>
                  </a:extLst>
                </a:gridCol>
                <a:gridCol w="3689490">
                  <a:extLst>
                    <a:ext uri="{9D8B030D-6E8A-4147-A177-3AD203B41FA5}">
                      <a16:colId xmlns:a16="http://schemas.microsoft.com/office/drawing/2014/main" val="1796253663"/>
                    </a:ext>
                  </a:extLst>
                </a:gridCol>
              </a:tblGrid>
              <a:tr h="264226">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Type</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Toilet seat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a:effectLst/>
                          <a:latin typeface="Arial" panose="020B0604020202020204" pitchFamily="34" charset="0"/>
                          <a:ea typeface="Times New Roman" panose="02020603050405020304" pitchFamily="18" charset="0"/>
                          <a:cs typeface="Arial" panose="020B0604020202020204" pitchFamily="34" charset="0"/>
                        </a:rPr>
                        <a:t>Urinal Units</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a:effectLst/>
                          <a:latin typeface="Arial" panose="020B0604020202020204" pitchFamily="34" charset="0"/>
                          <a:ea typeface="Times New Roman" panose="02020603050405020304" pitchFamily="18" charset="0"/>
                          <a:cs typeface="Arial" panose="020B0604020202020204" pitchFamily="34" charset="0"/>
                        </a:rPr>
                        <a:t>Hand washing</a:t>
                      </a:r>
                      <a:endParaRPr lang="en-ZA"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331560"/>
                  </a:ext>
                </a:extLst>
              </a:tr>
              <a:tr h="374741">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Communal toilet</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1 seat per 50 users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1 unit per 100 users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1 basin per 10 toilet seats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661743"/>
                  </a:ext>
                </a:extLst>
              </a:tr>
              <a:tr h="547496">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Shared toilets </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1 seat per 20 users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1 unit per 50 users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pPr>
                      <a:r>
                        <a:rPr lang="en-ZA" sz="1800" dirty="0">
                          <a:effectLst/>
                          <a:latin typeface="Arial" panose="020B0604020202020204" pitchFamily="34" charset="0"/>
                          <a:ea typeface="Times New Roman" panose="02020603050405020304" pitchFamily="18" charset="0"/>
                          <a:cs typeface="Arial" panose="020B0604020202020204" pitchFamily="34" charset="0"/>
                        </a:rPr>
                        <a:t>1 basin per 4 toilet seats</a:t>
                      </a: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7322495"/>
                  </a:ext>
                </a:extLst>
              </a:tr>
            </a:tbl>
          </a:graphicData>
        </a:graphic>
      </p:graphicFrame>
    </p:spTree>
    <p:extLst>
      <p:ext uri="{BB962C8B-B14F-4D97-AF65-F5344CB8AC3E}">
        <p14:creationId xmlns:p14="http://schemas.microsoft.com/office/powerpoint/2010/main" val="3651514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276309F-79B3-F511-00F6-A459D75D3DE7}"/>
              </a:ext>
            </a:extLst>
          </p:cNvPr>
          <p:cNvGraphicFramePr>
            <a:graphicFrameLocks noGrp="1"/>
          </p:cNvGraphicFramePr>
          <p:nvPr>
            <p:ph idx="1"/>
          </p:nvPr>
        </p:nvGraphicFramePr>
        <p:xfrm>
          <a:off x="0" y="0"/>
          <a:ext cx="0" cy="0"/>
        </p:xfrm>
        <a:graphic>
          <a:graphicData uri="http://schemas.openxmlformats.org/drawingml/2006/table">
            <a:tbl>
              <a:tblPr firstRow="1" bandRow="1"/>
              <a:tblGrid>
                <a:gridCol w="5801095">
                  <a:extLst>
                    <a:ext uri="{9D8B030D-6E8A-4147-A177-3AD203B41FA5}">
                      <a16:colId xmlns:a16="http://schemas.microsoft.com/office/drawing/2014/main" val="1015054818"/>
                    </a:ext>
                  </a:extLst>
                </a:gridCol>
              </a:tblGrid>
              <a:tr h="289560">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r>
                        <a:rPr lang="en-US" sz="2000" dirty="0">
                          <a:solidFill>
                            <a:schemeClr val="accent1">
                              <a:lumMod val="75000"/>
                            </a:schemeClr>
                          </a:solidFill>
                        </a:rPr>
                        <a:t>Interim sanitation service</a:t>
                      </a:r>
                      <a:endParaRPr lang="en-ZA" sz="2000" dirty="0">
                        <a:solidFill>
                          <a:schemeClr val="accent1">
                            <a:lumMod val="75000"/>
                          </a:schemeClr>
                        </a:solidFill>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4027117995"/>
                  </a:ext>
                </a:extLst>
              </a:tr>
              <a:tr h="1417320">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ZA" sz="1800" b="0" i="0" u="none" strike="noStrike" cap="none" spc="0" baseline="0" dirty="0">
                          <a:solidFill>
                            <a:schemeClr val="tx1"/>
                          </a:solidFill>
                          <a:effectLst/>
                          <a:uFill>
                            <a:solidFill>
                              <a:srgbClr val="9A9A9A"/>
                            </a:solidFill>
                          </a:uFill>
                          <a:latin typeface="+mn-lt"/>
                          <a:ea typeface="+mn-ea"/>
                          <a:cs typeface="+mn-cs"/>
                          <a:sym typeface="Calibri"/>
                        </a:rPr>
                        <a:t>A Water Services Authority is responsible for the capital, operation, maintenance and refurbishment actions and cost pertaining to interim sanitation services including the management of faecal sludge in the entire sanitation value chain</a:t>
                      </a:r>
                      <a:endParaRPr lang="en-ZA" sz="1800" dirty="0"/>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394665953"/>
                  </a:ext>
                </a:extLst>
              </a:tr>
              <a:tr h="1552876">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US" sz="1800" dirty="0"/>
                        <a:t>A Water Services Authority and / or any Water Services Provider are prohibited from providing and / or making use of the bucket toilet systems to communities in both formal and informal settlements. </a:t>
                      </a:r>
                      <a:endParaRPr lang="en-ZA" sz="1800" dirty="0">
                        <a:highlight>
                          <a:srgbClr val="FF0000"/>
                        </a:highlight>
                      </a:endParaRPr>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839988584"/>
                  </a:ext>
                </a:extLst>
              </a:tr>
              <a:tr h="2240280">
                <a:tc>
                  <a:txBody>
                    <a:bodyPr/>
                    <a:lstStyle>
                      <a:lvl1pPr marL="0" algn="l" defTabSz="457200" rtl="0" eaLnBrk="1" latinLnBrk="0" hangingPunct="1">
                        <a:defRPr sz="1800" kern="1200">
                          <a:solidFill>
                            <a:schemeClr val="tx1"/>
                          </a:solidFill>
                          <a:latin typeface="Calibri"/>
                          <a:ea typeface="Calibri"/>
                          <a:cs typeface="Calibri"/>
                        </a:defRPr>
                      </a:lvl1pPr>
                      <a:lvl2pPr marL="457200" algn="l" defTabSz="457200" rtl="0" eaLnBrk="1" latinLnBrk="0" hangingPunct="1">
                        <a:defRPr sz="1800" kern="1200">
                          <a:solidFill>
                            <a:schemeClr val="tx1"/>
                          </a:solidFill>
                          <a:latin typeface="Calibri"/>
                          <a:ea typeface="Calibri"/>
                          <a:cs typeface="Calibri"/>
                        </a:defRPr>
                      </a:lvl2pPr>
                      <a:lvl3pPr marL="914400" algn="l" defTabSz="457200" rtl="0" eaLnBrk="1" latinLnBrk="0" hangingPunct="1">
                        <a:defRPr sz="1800" kern="1200">
                          <a:solidFill>
                            <a:schemeClr val="tx1"/>
                          </a:solidFill>
                          <a:latin typeface="Calibri"/>
                          <a:ea typeface="Calibri"/>
                          <a:cs typeface="Calibri"/>
                        </a:defRPr>
                      </a:lvl3pPr>
                      <a:lvl4pPr marL="1371600" algn="l" defTabSz="457200" rtl="0" eaLnBrk="1" latinLnBrk="0" hangingPunct="1">
                        <a:defRPr sz="1800" kern="1200">
                          <a:solidFill>
                            <a:schemeClr val="tx1"/>
                          </a:solidFill>
                          <a:latin typeface="Calibri"/>
                          <a:ea typeface="Calibri"/>
                          <a:cs typeface="Calibri"/>
                        </a:defRPr>
                      </a:lvl4pPr>
                      <a:lvl5pPr marL="1828800" algn="l" defTabSz="457200" rtl="0" eaLnBrk="1" latinLnBrk="0" hangingPunct="1">
                        <a:defRPr sz="1800" kern="1200">
                          <a:solidFill>
                            <a:schemeClr val="tx1"/>
                          </a:solidFill>
                          <a:latin typeface="Calibri"/>
                          <a:ea typeface="Calibri"/>
                          <a:cs typeface="Calibri"/>
                        </a:defRPr>
                      </a:lvl5pPr>
                      <a:lvl6pPr marL="2286000" algn="l" defTabSz="457200" rtl="0" eaLnBrk="1" latinLnBrk="0" hangingPunct="1">
                        <a:defRPr sz="1800" kern="1200">
                          <a:solidFill>
                            <a:schemeClr val="tx1"/>
                          </a:solidFill>
                          <a:latin typeface="Calibri"/>
                          <a:ea typeface="Calibri"/>
                          <a:cs typeface="Calibri"/>
                        </a:defRPr>
                      </a:lvl6pPr>
                      <a:lvl7pPr marL="2743200" algn="l" defTabSz="457200" rtl="0" eaLnBrk="1" latinLnBrk="0" hangingPunct="1">
                        <a:defRPr sz="1800" kern="1200">
                          <a:solidFill>
                            <a:schemeClr val="tx1"/>
                          </a:solidFill>
                          <a:latin typeface="Calibri"/>
                          <a:ea typeface="Calibri"/>
                          <a:cs typeface="Calibri"/>
                        </a:defRPr>
                      </a:lvl7pPr>
                      <a:lvl8pPr marL="3200400" algn="l" defTabSz="457200" rtl="0" eaLnBrk="1" latinLnBrk="0" hangingPunct="1">
                        <a:defRPr sz="1800" kern="1200">
                          <a:solidFill>
                            <a:schemeClr val="tx1"/>
                          </a:solidFill>
                          <a:latin typeface="Calibri"/>
                          <a:ea typeface="Calibri"/>
                          <a:cs typeface="Calibri"/>
                        </a:defRPr>
                      </a:lvl8pPr>
                      <a:lvl9pPr marL="3657600" algn="l" defTabSz="457200" rtl="0" eaLnBrk="1" latinLnBrk="0" hangingPunct="1">
                        <a:defRPr sz="1800" kern="1200">
                          <a:solidFill>
                            <a:schemeClr val="tx1"/>
                          </a:solidFill>
                          <a:latin typeface="Calibri"/>
                          <a:ea typeface="Calibri"/>
                          <a:cs typeface="Calibri"/>
                        </a:defRPr>
                      </a:lvl9pPr>
                    </a:lstStyle>
                    <a:p>
                      <a:pPr algn="just"/>
                      <a:r>
                        <a:rPr lang="en-ZA" sz="1800" b="0" i="0" u="none" strike="noStrike" cap="none" spc="0" baseline="0" dirty="0">
                          <a:solidFill>
                            <a:schemeClr val="tx1"/>
                          </a:solidFill>
                          <a:effectLst/>
                          <a:uFill>
                            <a:solidFill>
                              <a:srgbClr val="9A9A9A"/>
                            </a:solidFill>
                          </a:uFill>
                          <a:latin typeface="+mn-lt"/>
                          <a:ea typeface="+mn-ea"/>
                          <a:cs typeface="+mn-cs"/>
                          <a:sym typeface="Calibri"/>
                        </a:rPr>
                        <a:t>A Water Services Authority through its Environmental Health Practitioners is responsible for promoting health and hygiene awareness and for ensuring an environmentally safe approach to sanitation, and for monitoring the impact of sanitation processes on the environment – including awareness to parents and caregivers regarding safe disposal of infant faeces</a:t>
                      </a:r>
                      <a:endParaRPr lang="en-ZA" sz="1800" dirty="0"/>
                    </a:p>
                  </a:txBody>
                  <a:tcPr marL="45720" marR="45720" marT="22860" marB="22860">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val="296379523"/>
                  </a:ext>
                </a:extLst>
              </a:tr>
            </a:tbl>
          </a:graphicData>
        </a:graphic>
      </p:graphicFrame>
      <p:sp>
        <p:nvSpPr>
          <p:cNvPr id="3" name="Title 2">
            <a:extLst>
              <a:ext uri="{FF2B5EF4-FFF2-40B4-BE49-F238E27FC236}">
                <a16:creationId xmlns:a16="http://schemas.microsoft.com/office/drawing/2014/main" id="{1D43AE80-2FCB-104B-48DE-214BCCCFBD47}"/>
              </a:ext>
            </a:extLst>
          </p:cNvPr>
          <p:cNvSpPr>
            <a:spLocks noGrp="1"/>
          </p:cNvSpPr>
          <p:nvPr>
            <p:ph type="title"/>
          </p:nvPr>
        </p:nvSpPr>
        <p:spPr>
          <a:xfrm>
            <a:off x="447675" y="371474"/>
            <a:ext cx="10515600" cy="628651"/>
          </a:xfrm>
        </p:spPr>
        <p:txBody>
          <a:bodyPr/>
          <a:lstStyle/>
          <a:p>
            <a:pPr marL="0" marR="0" lvl="0" indent="0" algn="l" defTabSz="457200" rtl="0" eaLnBrk="1" fontAlgn="auto" latinLnBrk="0" hangingPunct="1">
              <a:lnSpc>
                <a:spcPct val="100000"/>
              </a:lnSpc>
              <a:spcBef>
                <a:spcPts val="0"/>
              </a:spcBef>
              <a:spcAft>
                <a:spcPts val="0"/>
              </a:spcAft>
              <a:tabLst/>
              <a:defRPr sz="5600">
                <a:solidFill>
                  <a:srgbClr val="00A2FF">
                    <a:hueOff val="114395"/>
                    <a:lumOff val="-24975"/>
                  </a:srgbClr>
                </a:solidFill>
                <a:uFill>
                  <a:solidFill>
                    <a:srgbClr val="FFFFFF"/>
                  </a:solidFill>
                </a:uFill>
              </a:defRPr>
            </a:pPr>
            <a:r>
              <a:rPr kumimoji="0" lang="en-US" sz="3200" b="1" i="0" u="none" strike="noStrike" kern="0" cap="none" spc="0" normalizeH="0" baseline="0" noProof="0" dirty="0">
                <a:ln>
                  <a:noFill/>
                </a:ln>
                <a:solidFill>
                  <a:prstClr val="black">
                    <a:lumMod val="95000"/>
                    <a:lumOff val="5000"/>
                  </a:prstClr>
                </a:solidFill>
                <a:effectLst/>
                <a:uLnTx/>
                <a:uFill>
                  <a:solidFill>
                    <a:srgbClr val="FFFFFF"/>
                  </a:solidFill>
                </a:uFill>
                <a:latin typeface="Calibri"/>
                <a:ea typeface="Arial"/>
                <a:cs typeface="Arial"/>
                <a:sym typeface="Arial"/>
              </a:rPr>
              <a:t>PROPOSED BASIC SANITATION STANDARD </a:t>
            </a:r>
            <a:br>
              <a:rPr kumimoji="0" lang="en-US" sz="3200" b="1" i="0" u="none" strike="noStrike" kern="0" cap="none" spc="0" normalizeH="0" baseline="0" noProof="0" dirty="0">
                <a:ln>
                  <a:noFill/>
                </a:ln>
                <a:solidFill>
                  <a:prstClr val="black">
                    <a:lumMod val="95000"/>
                    <a:lumOff val="5000"/>
                  </a:prstClr>
                </a:solidFill>
                <a:effectLst/>
                <a:uLnTx/>
                <a:uFill>
                  <a:solidFill>
                    <a:srgbClr val="FFFFFF"/>
                  </a:solidFill>
                </a:uFill>
                <a:latin typeface="Calibri"/>
                <a:ea typeface="Arial"/>
                <a:cs typeface="Arial"/>
                <a:sym typeface="Arial"/>
              </a:rPr>
            </a:br>
            <a:endParaRPr lang="en-ZA" dirty="0"/>
          </a:p>
        </p:txBody>
      </p:sp>
      <p:sp>
        <p:nvSpPr>
          <p:cNvPr id="5" name="TextBox 4">
            <a:extLst>
              <a:ext uri="{FF2B5EF4-FFF2-40B4-BE49-F238E27FC236}">
                <a16:creationId xmlns:a16="http://schemas.microsoft.com/office/drawing/2014/main" id="{45A38F93-B174-E1C9-8224-661D8CBAA546}"/>
              </a:ext>
            </a:extLst>
          </p:cNvPr>
          <p:cNvSpPr txBox="1"/>
          <p:nvPr/>
        </p:nvSpPr>
        <p:spPr>
          <a:xfrm>
            <a:off x="200025" y="1284393"/>
            <a:ext cx="11458576" cy="2616101"/>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
                  <a:solidFill>
                    <a:srgbClr val="9A9A9A"/>
                  </a:solidFill>
                </a:uFill>
                <a:ea typeface="+mn-ea"/>
                <a:cs typeface="Arial" panose="020B0604020202020204" pitchFamily="34" charset="0"/>
                <a:sym typeface="Calibri"/>
              </a:rPr>
              <a:t>A Water Services Institution must ensure that human excreta and wastewater are safely contained at all times, throughout the sanitation service chain.</a:t>
            </a:r>
          </a:p>
          <a:p>
            <a:pPr marR="0" lvl="0" algn="just" defTabSz="914400" rtl="0" eaLnBrk="1" fontAlgn="auto" latinLnBrk="0" hangingPunct="1">
              <a:lnSpc>
                <a:spcPct val="100000"/>
              </a:lnSpc>
              <a:spcBef>
                <a:spcPts val="0"/>
              </a:spcBef>
              <a:spcAft>
                <a:spcPts val="0"/>
              </a:spcAft>
              <a:buClrTx/>
              <a:buSzTx/>
              <a:tabLst/>
              <a:defRPr/>
            </a:pPr>
            <a:endParaRPr kumimoji="0" lang="en-ZA" sz="2000" b="0" i="0" u="none" strike="noStrike" kern="1200" cap="none" spc="0" normalizeH="0" baseline="0" noProof="0" dirty="0">
              <a:ln>
                <a:noFill/>
              </a:ln>
              <a:solidFill>
                <a:prstClr val="black"/>
              </a:solidFill>
              <a:effectLst/>
              <a:uLnTx/>
              <a:uFill>
                <a:solidFill>
                  <a:srgbClr val="9A9A9A"/>
                </a:solidFill>
              </a:uFill>
              <a:ea typeface="+mn-ea"/>
              <a:cs typeface="Arial" panose="020B0604020202020204" pitchFamily="34" charset="0"/>
              <a:sym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
                  <a:solidFill>
                    <a:srgbClr val="9A9A9A"/>
                  </a:solidFill>
                </a:uFill>
                <a:ea typeface="+mn-ea"/>
                <a:cs typeface="Arial" panose="020B0604020202020204" pitchFamily="34" charset="0"/>
                <a:sym typeface="Calibri"/>
              </a:rPr>
              <a:t>Faecal sludge management must be an integral part of the sanitation service.  </a:t>
            </a:r>
          </a:p>
          <a:p>
            <a:pPr marR="0" lvl="0" algn="just" defTabSz="457200" rtl="0" eaLnBrk="1" fontAlgn="auto" latinLnBrk="0" hangingPunct="1">
              <a:lnSpc>
                <a:spcPct val="100000"/>
              </a:lnSpc>
              <a:spcBef>
                <a:spcPts val="0"/>
              </a:spcBef>
              <a:spcAft>
                <a:spcPts val="0"/>
              </a:spcAft>
              <a:buClrTx/>
              <a:buSzTx/>
              <a:tabLst/>
              <a:defRPr/>
            </a:pPr>
            <a:endParaRPr kumimoji="0" lang="en-ZA" sz="2000" b="0" i="0" u="none" strike="noStrike" kern="1200" cap="none" spc="0" normalizeH="0" baseline="0" noProof="0" dirty="0">
              <a:ln>
                <a:noFill/>
              </a:ln>
              <a:solidFill>
                <a:prstClr val="black"/>
              </a:solidFill>
              <a:effectLst/>
              <a:uLnTx/>
              <a:uFill>
                <a:solidFill>
                  <a:srgbClr val="9A9A9A"/>
                </a:solidFill>
              </a:uFill>
              <a:ea typeface="+mn-ea"/>
              <a:cs typeface="Arial" panose="020B0604020202020204" pitchFamily="34" charset="0"/>
              <a:sym typeface="Calibri"/>
            </a:endParaRP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2000" b="0" i="0" u="none" strike="noStrike" kern="1200" cap="none" spc="0" normalizeH="0" baseline="0" noProof="0" dirty="0">
                <a:ln>
                  <a:noFill/>
                </a:ln>
                <a:solidFill>
                  <a:prstClr val="black"/>
                </a:solidFill>
                <a:effectLst/>
                <a:uLnTx/>
                <a:uFill>
                  <a:solidFill>
                    <a:srgbClr val="9A9A9A"/>
                  </a:solidFill>
                </a:uFill>
                <a:ea typeface="+mn-ea"/>
                <a:cs typeface="Arial" panose="020B0604020202020204" pitchFamily="34" charset="0"/>
                <a:sym typeface="Calibri"/>
              </a:rPr>
              <a:t>The infrastructure, and its maintenance as well as safe disposal of any waste must be carried out on a regular basis, as frequent as necessary to maintain hygiene, in a safe and acceptable manner by the Water Service Institution</a:t>
            </a:r>
            <a:r>
              <a:rPr kumimoji="0" lang="en-ZA" sz="2400" b="0" i="0" u="none" strike="noStrike" kern="1200" cap="none" spc="0" normalizeH="0" baseline="0" noProof="0" dirty="0">
                <a:ln>
                  <a:noFill/>
                </a:ln>
                <a:solidFill>
                  <a:prstClr val="black"/>
                </a:solidFill>
                <a:effectLst/>
                <a:uLnTx/>
                <a:uFill>
                  <a:solidFill>
                    <a:srgbClr val="9A9A9A"/>
                  </a:solidFill>
                </a:uFill>
                <a:ea typeface="+mn-ea"/>
                <a:cs typeface="Arial" panose="020B0604020202020204" pitchFamily="34" charset="0"/>
                <a:sym typeface="Calibri"/>
              </a:rPr>
              <a:t>.</a:t>
            </a:r>
            <a:endParaRPr kumimoji="0" lang="en-ZA" sz="24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1084017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3227</TotalTime>
  <Words>1670</Words>
  <Application>Microsoft Office PowerPoint</Application>
  <PresentationFormat>Widescreen</PresentationFormat>
  <Paragraphs>200</Paragraphs>
  <Slides>15</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ＭＳ Ｐゴシック</vt:lpstr>
      <vt:lpstr>ＭＳ Ｐゴシック</vt:lpstr>
      <vt:lpstr>Arial</vt:lpstr>
      <vt:lpstr>Calibri</vt:lpstr>
      <vt:lpstr>Courier New</vt:lpstr>
      <vt:lpstr>Gill Sans</vt:lpstr>
      <vt:lpstr>Gill Snas</vt:lpstr>
      <vt:lpstr>Wingdings</vt:lpstr>
      <vt:lpstr>Office Theme</vt:lpstr>
      <vt:lpstr>35_Office Theme</vt:lpstr>
      <vt:lpstr>34_Office Theme</vt:lpstr>
      <vt:lpstr>1_Office Theme</vt:lpstr>
      <vt:lpstr>PowerPoint Presentation</vt:lpstr>
      <vt:lpstr>PowerPoint Presentation</vt:lpstr>
      <vt:lpstr>PowerPoint Presentation</vt:lpstr>
      <vt:lpstr>UPDATES ON NATIONAL FAECAL SLUDGE MANAGEMENT STRATEGY  </vt:lpstr>
      <vt:lpstr>PowerPoint Presentation</vt:lpstr>
      <vt:lpstr>SANITATION ISSUES COVERED IN THE PROPOSED SANITATION NORMS AND STANDARDS </vt:lpstr>
      <vt:lpstr> </vt:lpstr>
      <vt:lpstr> </vt:lpstr>
      <vt:lpstr>PROPOSED BASIC SANITATION STANDARD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Lara Stevens</cp:lastModifiedBy>
  <cp:revision>467</cp:revision>
  <dcterms:created xsi:type="dcterms:W3CDTF">2012-08-01T10:33:21Z</dcterms:created>
  <dcterms:modified xsi:type="dcterms:W3CDTF">2024-05-21T08:34:38Z</dcterms:modified>
</cp:coreProperties>
</file>